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97" r:id="rId7"/>
    <p:sldId id="271" r:id="rId8"/>
    <p:sldId id="264" r:id="rId9"/>
    <p:sldId id="279" r:id="rId10"/>
    <p:sldId id="280" r:id="rId11"/>
    <p:sldId id="273" r:id="rId12"/>
    <p:sldId id="275" r:id="rId13"/>
    <p:sldId id="274" r:id="rId14"/>
    <p:sldId id="276" r:id="rId15"/>
    <p:sldId id="278" r:id="rId16"/>
    <p:sldId id="277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70" r:id="rId34"/>
    <p:sldId id="262" r:id="rId35"/>
    <p:sldId id="263" r:id="rId36"/>
    <p:sldId id="272" r:id="rId37"/>
    <p:sldId id="265" r:id="rId38"/>
    <p:sldId id="266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Εισαγωγή" id="{119E1C49-5260-4683-B152-01C5D707301E}">
          <p14:sldIdLst>
            <p14:sldId id="256"/>
            <p14:sldId id="257"/>
            <p14:sldId id="258"/>
          </p14:sldIdLst>
        </p14:section>
        <p14:section name="Θεωρία" id="{15113894-9690-44F5-AE55-5A9178DF21D9}">
          <p14:sldIdLst>
            <p14:sldId id="259"/>
            <p14:sldId id="260"/>
            <p14:sldId id="297"/>
            <p14:sldId id="271"/>
            <p14:sldId id="264"/>
            <p14:sldId id="279"/>
          </p14:sldIdLst>
        </p14:section>
        <p14:section name="Προσομοιώσεις" id="{45352520-546C-41CB-BD23-E78923CEF6EF}">
          <p14:sldIdLst>
            <p14:sldId id="280"/>
          </p14:sldIdLst>
        </p14:section>
        <p14:section name="Μάζα - Ελατήριο - Αποσβεστήρας" id="{3DBA7B0E-D45E-456F-B3F0-0E436DB6AA9E}">
          <p14:sldIdLst>
            <p14:sldId id="273"/>
            <p14:sldId id="275"/>
            <p14:sldId id="274"/>
          </p14:sldIdLst>
        </p14:section>
        <p14:section name="DC Κινητήρας" id="{8481092B-AAF7-4C2B-8ED1-C52D28B9B9EE}">
          <p14:sldIdLst>
            <p14:sldId id="276"/>
            <p14:sldId id="278"/>
            <p14:sldId id="277"/>
          </p14:sldIdLst>
        </p14:section>
        <p14:section name="Αυτόματος Έλεγχος Ταχύτητας" id="{DC3EA3A6-F2CC-4DF1-9720-F39A703A83E4}">
          <p14:sldIdLst>
            <p14:sldId id="281"/>
            <p14:sldId id="282"/>
          </p14:sldIdLst>
        </p14:section>
        <p14:section name="Ανεστραμμένο Εκκρεμές" id="{380D83F9-46C5-4147-A754-FAE1AA997E72}">
          <p14:sldIdLst>
            <p14:sldId id="283"/>
            <p14:sldId id="284"/>
            <p14:sldId id="285"/>
          </p14:sldIdLst>
        </p14:section>
        <p14:section name="Αεροσκάφος" id="{698D4AB0-4449-402D-8A28-FB65C0F105BD}">
          <p14:sldIdLst>
            <p14:sldId id="286"/>
            <p14:sldId id="287"/>
            <p14:sldId id="288"/>
          </p14:sldIdLst>
        </p14:section>
        <p14:section name="Μπάλα &amp; Δοκός (Γραμμικό)" id="{D6E284C8-5C8F-47A1-B37A-5CFAFF1ED432}">
          <p14:sldIdLst>
            <p14:sldId id="289"/>
            <p14:sldId id="290"/>
            <p14:sldId id="291"/>
          </p14:sldIdLst>
        </p14:section>
        <p14:section name="Μπάλα &amp; Δοκός (Μη Γραμμικό)" id="{FA9C541E-C176-4C86-9408-8A34853B46D7}">
          <p14:sldIdLst>
            <p14:sldId id="292"/>
            <p14:sldId id="293"/>
            <p14:sldId id="294"/>
            <p14:sldId id="295"/>
          </p14:sldIdLst>
        </p14:section>
        <p14:section name="Συμπεράσματα" id="{5A668DF8-4D28-4E43-A495-E38F330CA3D7}">
          <p14:sldIdLst>
            <p14:sldId id="296"/>
          </p14:sldIdLst>
        </p14:section>
        <p14:section name="Κρυφές Διαφάνειες" id="{8472C632-0BB0-4DEA-AE9B-49BFCF886ECE}">
          <p14:sldIdLst>
            <p14:sldId id="270"/>
            <p14:sldId id="262"/>
            <p14:sldId id="263"/>
            <p14:sldId id="272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Μιχάλης Τριανταφύλλης" userId="b6e2a58f7cdfbef0" providerId="LiveId" clId="{3F896BC3-241B-4CEA-ABAF-EE63C241C0C8}"/>
    <pc:docChg chg="undo custSel addSld delSld modSld sldOrd">
      <pc:chgData name="Μιχάλης Τριανταφύλλης" userId="b6e2a58f7cdfbef0" providerId="LiveId" clId="{3F896BC3-241B-4CEA-ABAF-EE63C241C0C8}" dt="2018-02-02T18:35:27.091" v="5442" actId="114"/>
      <pc:docMkLst>
        <pc:docMk/>
      </pc:docMkLst>
      <pc:sldChg chg="modSp">
        <pc:chgData name="Μιχάλης Τριανταφύλλης" userId="b6e2a58f7cdfbef0" providerId="LiveId" clId="{3F896BC3-241B-4CEA-ABAF-EE63C241C0C8}" dt="2018-02-02T17:55:43.184" v="5175" actId="113"/>
        <pc:sldMkLst>
          <pc:docMk/>
          <pc:sldMk cId="2546754563" sldId="256"/>
        </pc:sldMkLst>
        <pc:spChg chg="mod">
          <ac:chgData name="Μιχάλης Τριανταφύλλης" userId="b6e2a58f7cdfbef0" providerId="LiveId" clId="{3F896BC3-241B-4CEA-ABAF-EE63C241C0C8}" dt="2018-02-02T17:54:31.763" v="5173" actId="113"/>
          <ac:spMkLst>
            <pc:docMk/>
            <pc:sldMk cId="2546754563" sldId="256"/>
            <ac:spMk id="6" creationId="{F129BEE3-CF65-42BA-937E-42F020A28805}"/>
          </ac:spMkLst>
        </pc:spChg>
        <pc:spChg chg="mod">
          <ac:chgData name="Μιχάλης Τριανταφύλλης" userId="b6e2a58f7cdfbef0" providerId="LiveId" clId="{3F896BC3-241B-4CEA-ABAF-EE63C241C0C8}" dt="2018-02-02T17:55:43.184" v="5175" actId="113"/>
          <ac:spMkLst>
            <pc:docMk/>
            <pc:sldMk cId="2546754563" sldId="256"/>
            <ac:spMk id="7" creationId="{A1730962-C7D0-4FC3-9A73-E4851D97A8F5}"/>
          </ac:spMkLst>
        </pc:spChg>
      </pc:sldChg>
      <pc:sldChg chg="modSp">
        <pc:chgData name="Μιχάλης Τριανταφύλλης" userId="b6e2a58f7cdfbef0" providerId="LiveId" clId="{3F896BC3-241B-4CEA-ABAF-EE63C241C0C8}" dt="2018-02-01T19:18:47.535" v="4151" actId="20577"/>
        <pc:sldMkLst>
          <pc:docMk/>
          <pc:sldMk cId="155834503" sldId="257"/>
        </pc:sldMkLst>
        <pc:spChg chg="mod">
          <ac:chgData name="Μιχάλης Τριανταφύλλης" userId="b6e2a58f7cdfbef0" providerId="LiveId" clId="{3F896BC3-241B-4CEA-ABAF-EE63C241C0C8}" dt="2018-02-01T19:18:47.535" v="4151" actId="20577"/>
          <ac:spMkLst>
            <pc:docMk/>
            <pc:sldMk cId="155834503" sldId="257"/>
            <ac:spMk id="3" creationId="{CFE5DE57-8491-462F-9CC6-9728CE9D2516}"/>
          </ac:spMkLst>
        </pc:spChg>
      </pc:sldChg>
      <pc:sldChg chg="modSp">
        <pc:chgData name="Μιχάλης Τριανταφύλλης" userId="b6e2a58f7cdfbef0" providerId="LiveId" clId="{3F896BC3-241B-4CEA-ABAF-EE63C241C0C8}" dt="2018-02-02T16:48:26.404" v="4332" actId="27636"/>
        <pc:sldMkLst>
          <pc:docMk/>
          <pc:sldMk cId="2639343369" sldId="259"/>
        </pc:sldMkLst>
        <pc:spChg chg="mod">
          <ac:chgData name="Μιχάλης Τριανταφύλλης" userId="b6e2a58f7cdfbef0" providerId="LiveId" clId="{3F896BC3-241B-4CEA-ABAF-EE63C241C0C8}" dt="2018-02-02T16:48:26.404" v="4332" actId="27636"/>
          <ac:spMkLst>
            <pc:docMk/>
            <pc:sldMk cId="2639343369" sldId="259"/>
            <ac:spMk id="3" creationId="{D1D60F1A-E1C2-4916-92BD-396EF1DC68EC}"/>
          </ac:spMkLst>
        </pc:spChg>
      </pc:sldChg>
      <pc:sldChg chg="modSp ord modTransition">
        <pc:chgData name="Μιχάλης Τριανταφύλλης" userId="b6e2a58f7cdfbef0" providerId="LiveId" clId="{3F896BC3-241B-4CEA-ABAF-EE63C241C0C8}" dt="2018-02-02T18:26:34.730" v="5438"/>
        <pc:sldMkLst>
          <pc:docMk/>
          <pc:sldMk cId="500448244" sldId="262"/>
        </pc:sldMkLst>
        <pc:spChg chg="mod">
          <ac:chgData name="Μιχάλης Τριανταφύλλης" userId="b6e2a58f7cdfbef0" providerId="LiveId" clId="{3F896BC3-241B-4CEA-ABAF-EE63C241C0C8}" dt="2018-02-02T16:51:17.178" v="4355" actId="113"/>
          <ac:spMkLst>
            <pc:docMk/>
            <pc:sldMk cId="500448244" sldId="262"/>
            <ac:spMk id="3" creationId="{5ECD5F0F-B596-464E-B5E4-042316E098D0}"/>
          </ac:spMkLst>
        </pc:spChg>
      </pc:sldChg>
      <pc:sldChg chg="ord modTransition">
        <pc:chgData name="Μιχάλης Τριανταφύλλης" userId="b6e2a58f7cdfbef0" providerId="LiveId" clId="{3F896BC3-241B-4CEA-ABAF-EE63C241C0C8}" dt="2018-01-31T16:55:53.582" v="1858" actId="732"/>
        <pc:sldMkLst>
          <pc:docMk/>
          <pc:sldMk cId="2463499443" sldId="263"/>
        </pc:sldMkLst>
      </pc:sldChg>
      <pc:sldChg chg="delSp modSp">
        <pc:chgData name="Μιχάλης Τριανταφύλλης" userId="b6e2a58f7cdfbef0" providerId="LiveId" clId="{3F896BC3-241B-4CEA-ABAF-EE63C241C0C8}" dt="2018-01-31T10:50:55.745" v="23" actId="20577"/>
        <pc:sldMkLst>
          <pc:docMk/>
          <pc:sldMk cId="2516541759" sldId="264"/>
        </pc:sldMkLst>
        <pc:spChg chg="mod">
          <ac:chgData name="Μιχάλης Τριανταφύλλης" userId="b6e2a58f7cdfbef0" providerId="LiveId" clId="{3F896BC3-241B-4CEA-ABAF-EE63C241C0C8}" dt="2018-01-31T10:50:55.745" v="23" actId="20577"/>
          <ac:spMkLst>
            <pc:docMk/>
            <pc:sldMk cId="2516541759" sldId="264"/>
            <ac:spMk id="2" creationId="{1EA9210F-CF82-48F9-A753-29F3FD70DF67}"/>
          </ac:spMkLst>
        </pc:spChg>
        <pc:spChg chg="mod">
          <ac:chgData name="Μιχάλης Τριανταφύλλης" userId="b6e2a58f7cdfbef0" providerId="LiveId" clId="{3F896BC3-241B-4CEA-ABAF-EE63C241C0C8}" dt="2018-01-31T10:50:24.959" v="18" actId="20577"/>
          <ac:spMkLst>
            <pc:docMk/>
            <pc:sldMk cId="2516541759" sldId="264"/>
            <ac:spMk id="3" creationId="{95515BD8-E2B0-4AE6-BAEC-9CBE21E1CD07}"/>
          </ac:spMkLst>
        </pc:spChg>
        <pc:picChg chg="del">
          <ac:chgData name="Μιχάλης Τριανταφύλλης" userId="b6e2a58f7cdfbef0" providerId="LiveId" clId="{3F896BC3-241B-4CEA-ABAF-EE63C241C0C8}" dt="2018-01-31T10:49:52.709" v="16" actId="478"/>
          <ac:picMkLst>
            <pc:docMk/>
            <pc:sldMk cId="2516541759" sldId="264"/>
            <ac:picMk id="5" creationId="{FCDB8717-351B-410B-8EFB-AD4917AB93EE}"/>
          </ac:picMkLst>
        </pc:picChg>
        <pc:picChg chg="del">
          <ac:chgData name="Μιχάλης Τριανταφύλλης" userId="b6e2a58f7cdfbef0" providerId="LiveId" clId="{3F896BC3-241B-4CEA-ABAF-EE63C241C0C8}" dt="2018-01-31T10:49:50.629" v="15" actId="478"/>
          <ac:picMkLst>
            <pc:docMk/>
            <pc:sldMk cId="2516541759" sldId="264"/>
            <ac:picMk id="7" creationId="{0D240BEC-148A-48FA-B451-5A660ED48A2F}"/>
          </ac:picMkLst>
        </pc:picChg>
      </pc:sldChg>
      <pc:sldChg chg="ord modTransition">
        <pc:chgData name="Μιχάλης Τριανταφύλλης" userId="b6e2a58f7cdfbef0" providerId="LiveId" clId="{3F896BC3-241B-4CEA-ABAF-EE63C241C0C8}" dt="2018-01-31T16:56:06.017" v="1860" actId="732"/>
        <pc:sldMkLst>
          <pc:docMk/>
          <pc:sldMk cId="436626659" sldId="265"/>
        </pc:sldMkLst>
      </pc:sldChg>
      <pc:sldChg chg="modSp ord">
        <pc:chgData name="Μιχάλης Τριανταφύλλης" userId="b6e2a58f7cdfbef0" providerId="LiveId" clId="{3F896BC3-241B-4CEA-ABAF-EE63C241C0C8}" dt="2018-01-31T15:08:57.424" v="26" actId="732"/>
        <pc:sldMkLst>
          <pc:docMk/>
          <pc:sldMk cId="169778676" sldId="266"/>
        </pc:sldMkLst>
        <pc:picChg chg="mod">
          <ac:chgData name="Μιχάλης Τριανταφύλλης" userId="b6e2a58f7cdfbef0" providerId="LiveId" clId="{3F896BC3-241B-4CEA-ABAF-EE63C241C0C8}" dt="2018-01-31T10:44:02.834" v="3" actId="1440"/>
          <ac:picMkLst>
            <pc:docMk/>
            <pc:sldMk cId="169778676" sldId="266"/>
            <ac:picMk id="15" creationId="{E96E2A91-3642-402D-9AD4-3875452D80DB}"/>
          </ac:picMkLst>
        </pc:picChg>
        <pc:picChg chg="mod">
          <ac:chgData name="Μιχάλης Τριανταφύλλης" userId="b6e2a58f7cdfbef0" providerId="LiveId" clId="{3F896BC3-241B-4CEA-ABAF-EE63C241C0C8}" dt="2018-01-31T10:44:09.811" v="4" actId="1440"/>
          <ac:picMkLst>
            <pc:docMk/>
            <pc:sldMk cId="169778676" sldId="266"/>
            <ac:picMk id="18" creationId="{4ED367FA-0039-4E65-8B65-CD186E329AD6}"/>
          </ac:picMkLst>
        </pc:picChg>
      </pc:sldChg>
      <pc:sldChg chg="ord modTransition">
        <pc:chgData name="Μιχάλης Τριανταφύλλης" userId="b6e2a58f7cdfbef0" providerId="LiveId" clId="{3F896BC3-241B-4CEA-ABAF-EE63C241C0C8}" dt="2018-01-31T16:55:45.447" v="1856" actId="732"/>
        <pc:sldMkLst>
          <pc:docMk/>
          <pc:sldMk cId="2533400125" sldId="270"/>
        </pc:sldMkLst>
      </pc:sldChg>
      <pc:sldChg chg="addSp modSp add">
        <pc:chgData name="Μιχάλης Τριανταφύλλης" userId="b6e2a58f7cdfbef0" providerId="LiveId" clId="{3F896BC3-241B-4CEA-ABAF-EE63C241C0C8}" dt="2018-01-31T10:50:50.580" v="21" actId="20577"/>
        <pc:sldMkLst>
          <pc:docMk/>
          <pc:sldMk cId="3020107692" sldId="271"/>
        </pc:sldMkLst>
        <pc:spChg chg="mod">
          <ac:chgData name="Μιχάλης Τριανταφύλλης" userId="b6e2a58f7cdfbef0" providerId="LiveId" clId="{3F896BC3-241B-4CEA-ABAF-EE63C241C0C8}" dt="2018-01-31T10:50:50.580" v="21" actId="20577"/>
          <ac:spMkLst>
            <pc:docMk/>
            <pc:sldMk cId="3020107692" sldId="271"/>
            <ac:spMk id="2" creationId="{2AB94C03-F490-4EA4-9607-2B4CE63CDF3E}"/>
          </ac:spMkLst>
        </pc:spChg>
        <pc:spChg chg="mod">
          <ac:chgData name="Μιχάλης Τριανταφύλλης" userId="b6e2a58f7cdfbef0" providerId="LiveId" clId="{3F896BC3-241B-4CEA-ABAF-EE63C241C0C8}" dt="2018-01-31T10:47:20.920" v="9" actId="20577"/>
          <ac:spMkLst>
            <pc:docMk/>
            <pc:sldMk cId="3020107692" sldId="271"/>
            <ac:spMk id="3" creationId="{AB7B882A-D811-433C-ACBC-0ECD34CD13B8}"/>
          </ac:spMkLst>
        </pc:spChg>
        <pc:picChg chg="add">
          <ac:chgData name="Μιχάλης Τριανταφύλλης" userId="b6e2a58f7cdfbef0" providerId="LiveId" clId="{3F896BC3-241B-4CEA-ABAF-EE63C241C0C8}" dt="2018-01-31T10:47:30.570" v="10" actId="20577"/>
          <ac:picMkLst>
            <pc:docMk/>
            <pc:sldMk cId="3020107692" sldId="271"/>
            <ac:picMk id="5" creationId="{38FB5CBD-016B-41E6-8D28-9F750D4C9B26}"/>
          </ac:picMkLst>
        </pc:picChg>
        <pc:picChg chg="add">
          <ac:chgData name="Μιχάλης Τριανταφύλλης" userId="b6e2a58f7cdfbef0" providerId="LiveId" clId="{3F896BC3-241B-4CEA-ABAF-EE63C241C0C8}" dt="2018-01-31T10:47:40.984" v="11" actId="20577"/>
          <ac:picMkLst>
            <pc:docMk/>
            <pc:sldMk cId="3020107692" sldId="271"/>
            <ac:picMk id="6" creationId="{52CC86EC-B040-4DB4-8226-9DBFF26E5047}"/>
          </ac:picMkLst>
        </pc:picChg>
      </pc:sldChg>
      <pc:sldChg chg="addSp modSp add ord modTransition">
        <pc:chgData name="Μιχάλης Τριανταφύλλης" userId="b6e2a58f7cdfbef0" providerId="LiveId" clId="{3F896BC3-241B-4CEA-ABAF-EE63C241C0C8}" dt="2018-01-31T16:56:01.329" v="1859" actId="732"/>
        <pc:sldMkLst>
          <pc:docMk/>
          <pc:sldMk cId="3026703773" sldId="272"/>
        </pc:sldMkLst>
        <pc:picChg chg="add mod">
          <ac:chgData name="Μιχάλης Τριανταφύλλης" userId="b6e2a58f7cdfbef0" providerId="LiveId" clId="{3F896BC3-241B-4CEA-ABAF-EE63C241C0C8}" dt="2018-01-31T15:09:40.062" v="28" actId="1076"/>
          <ac:picMkLst>
            <pc:docMk/>
            <pc:sldMk cId="3026703773" sldId="272"/>
            <ac:picMk id="9" creationId="{E521C839-011D-4475-81BB-E5B3EF011492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2-02T16:52:46.882" v="4360" actId="12"/>
        <pc:sldMkLst>
          <pc:docMk/>
          <pc:sldMk cId="642636014" sldId="273"/>
        </pc:sldMkLst>
        <pc:spChg chg="del">
          <ac:chgData name="Μιχάλης Τριανταφύλλης" userId="b6e2a58f7cdfbef0" providerId="LiveId" clId="{3F896BC3-241B-4CEA-ABAF-EE63C241C0C8}" dt="2018-01-31T15:10:14.696" v="30" actId="20577"/>
          <ac:spMkLst>
            <pc:docMk/>
            <pc:sldMk cId="642636014" sldId="273"/>
            <ac:spMk id="2" creationId="{62551239-660B-4703-9A8F-65DCE470383D}"/>
          </ac:spMkLst>
        </pc:spChg>
        <pc:spChg chg="del">
          <ac:chgData name="Μιχάλης Τριανταφύλλης" userId="b6e2a58f7cdfbef0" providerId="LiveId" clId="{3F896BC3-241B-4CEA-ABAF-EE63C241C0C8}" dt="2018-01-31T15:10:14.696" v="30" actId="20577"/>
          <ac:spMkLst>
            <pc:docMk/>
            <pc:sldMk cId="642636014" sldId="273"/>
            <ac:spMk id="3" creationId="{65EEE17E-1861-44E1-BC8E-603EFF9B5A9E}"/>
          </ac:spMkLst>
        </pc:spChg>
        <pc:spChg chg="del">
          <ac:chgData name="Μιχάλης Τριανταφύλλης" userId="b6e2a58f7cdfbef0" providerId="LiveId" clId="{3F896BC3-241B-4CEA-ABAF-EE63C241C0C8}" dt="2018-01-31T15:10:14.696" v="30" actId="20577"/>
          <ac:spMkLst>
            <pc:docMk/>
            <pc:sldMk cId="642636014" sldId="273"/>
            <ac:spMk id="4" creationId="{36A8C22A-47B1-4B44-AB6B-7F66A1813E59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6" creationId="{ADC0E341-3BAE-4217-A2A4-87F310AB9205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7" creationId="{466D1967-6D43-47AB-BF2D-9A30C1218833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8" creationId="{7EF794F2-D3D9-43AC-89DF-BF5056B62A2E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9" creationId="{B9410834-0B5E-4553-AA17-C52E5316E7CA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10" creationId="{E947CAE2-1B10-46D0-9502-2DB486A518EE}"/>
          </ac:spMkLst>
        </pc:spChg>
        <pc:spChg chg="add del mod">
          <ac:chgData name="Μιχάλης Τριανταφύλλης" userId="b6e2a58f7cdfbef0" providerId="LiveId" clId="{3F896BC3-241B-4CEA-ABAF-EE63C241C0C8}" dt="2018-01-31T15:10:41.919" v="32" actId="20577"/>
          <ac:spMkLst>
            <pc:docMk/>
            <pc:sldMk cId="642636014" sldId="273"/>
            <ac:spMk id="11" creationId="{2FBD7FDC-CEF3-457E-BEBF-887686A59B7C}"/>
          </ac:spMkLst>
        </pc:spChg>
        <pc:spChg chg="add del mod">
          <ac:chgData name="Μιχάλης Τριανταφύλλης" userId="b6e2a58f7cdfbef0" providerId="LiveId" clId="{3F896BC3-241B-4CEA-ABAF-EE63C241C0C8}" dt="2018-01-31T15:10:41.919" v="32" actId="20577"/>
          <ac:spMkLst>
            <pc:docMk/>
            <pc:sldMk cId="642636014" sldId="273"/>
            <ac:spMk id="12" creationId="{A952D0A4-8D2A-4A30-9E2A-D83AAD615ADD}"/>
          </ac:spMkLst>
        </pc:spChg>
        <pc:spChg chg="add del mod">
          <ac:chgData name="Μιχάλης Τριανταφύλλης" userId="b6e2a58f7cdfbef0" providerId="LiveId" clId="{3F896BC3-241B-4CEA-ABAF-EE63C241C0C8}" dt="2018-01-31T15:11:01.073" v="33" actId="20577"/>
          <ac:spMkLst>
            <pc:docMk/>
            <pc:sldMk cId="642636014" sldId="273"/>
            <ac:spMk id="13" creationId="{5E870223-3E41-44A8-A343-B4EA02DA2C38}"/>
          </ac:spMkLst>
        </pc:spChg>
        <pc:spChg chg="add del mod">
          <ac:chgData name="Μιχάλης Τριανταφύλλης" userId="b6e2a58f7cdfbef0" providerId="LiveId" clId="{3F896BC3-241B-4CEA-ABAF-EE63C241C0C8}" dt="2018-01-31T15:11:01.073" v="33" actId="20577"/>
          <ac:spMkLst>
            <pc:docMk/>
            <pc:sldMk cId="642636014" sldId="273"/>
            <ac:spMk id="14" creationId="{4422D8F1-7F6B-4095-AFD1-D65D8D99690F}"/>
          </ac:spMkLst>
        </pc:spChg>
        <pc:spChg chg="add mod">
          <ac:chgData name="Μιχάλης Τριανταφύλλης" userId="b6e2a58f7cdfbef0" providerId="LiveId" clId="{3F896BC3-241B-4CEA-ABAF-EE63C241C0C8}" dt="2018-01-31T18:13:07.281" v="2840" actId="20577"/>
          <ac:spMkLst>
            <pc:docMk/>
            <pc:sldMk cId="642636014" sldId="273"/>
            <ac:spMk id="15" creationId="{7B92C1AF-B199-453D-9141-AA6FA50A0665}"/>
          </ac:spMkLst>
        </pc:spChg>
        <pc:spChg chg="add del mod">
          <ac:chgData name="Μιχάλης Τριανταφύλλης" userId="b6e2a58f7cdfbef0" providerId="LiveId" clId="{3F896BC3-241B-4CEA-ABAF-EE63C241C0C8}" dt="2018-01-31T15:12:34.693" v="98" actId="931"/>
          <ac:spMkLst>
            <pc:docMk/>
            <pc:sldMk cId="642636014" sldId="273"/>
            <ac:spMk id="16" creationId="{6FB12956-1E60-4FC7-95AB-8E03A83C7219}"/>
          </ac:spMkLst>
        </pc:spChg>
        <pc:spChg chg="add del mod">
          <ac:chgData name="Μιχάλης Τριανταφύλλης" userId="b6e2a58f7cdfbef0" providerId="LiveId" clId="{3F896BC3-241B-4CEA-ABAF-EE63C241C0C8}" dt="2018-01-31T15:14:10.918" v="106" actId="20577"/>
          <ac:spMkLst>
            <pc:docMk/>
            <pc:sldMk cId="642636014" sldId="273"/>
            <ac:spMk id="19" creationId="{6F5FE152-BF36-4D12-BAFE-563AD5C49A80}"/>
          </ac:spMkLst>
        </pc:spChg>
        <pc:spChg chg="add del mod">
          <ac:chgData name="Μιχάλης Τριανταφύλλης" userId="b6e2a58f7cdfbef0" providerId="LiveId" clId="{3F896BC3-241B-4CEA-ABAF-EE63C241C0C8}" dt="2018-01-31T15:20:13.470" v="131" actId="20577"/>
          <ac:spMkLst>
            <pc:docMk/>
            <pc:sldMk cId="642636014" sldId="273"/>
            <ac:spMk id="26" creationId="{9C5858F7-29D5-4AA4-B4C6-310C0F578CD1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27" creationId="{31E83515-E064-4AB1-A890-1261DE1533E7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28" creationId="{8E73D49E-1158-498D-AFE0-D552F7B7A01E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29" creationId="{BA778D65-67B4-46DC-AE77-262496AA4452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30" creationId="{BF4BA627-A618-49C9-8350-6B1B9EBB9DD9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31" creationId="{F93C86CF-CB41-4888-B5D5-AF2603D79DE4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32" creationId="{6000769C-B907-4206-A8F6-1512747BC60F}"/>
          </ac:spMkLst>
        </pc:spChg>
        <pc:spChg chg="add del mod">
          <ac:chgData name="Μιχάλης Τριανταφύλλης" userId="b6e2a58f7cdfbef0" providerId="LiveId" clId="{3F896BC3-241B-4CEA-ABAF-EE63C241C0C8}" dt="2018-01-31T15:20:44.241" v="138" actId="20577"/>
          <ac:spMkLst>
            <pc:docMk/>
            <pc:sldMk cId="642636014" sldId="273"/>
            <ac:spMk id="33" creationId="{A4F925B3-BBC4-480A-AB7B-2178257F585F}"/>
          </ac:spMkLst>
        </pc:spChg>
        <pc:spChg chg="add del mod">
          <ac:chgData name="Μιχάλης Τριανταφύλλης" userId="b6e2a58f7cdfbef0" providerId="LiveId" clId="{3F896BC3-241B-4CEA-ABAF-EE63C241C0C8}" dt="2018-01-31T15:20:46.935" v="139" actId="20577"/>
          <ac:spMkLst>
            <pc:docMk/>
            <pc:sldMk cId="642636014" sldId="273"/>
            <ac:spMk id="34" creationId="{0F4907F6-3C76-4195-A74E-DD3F81741ECD}"/>
          </ac:spMkLst>
        </pc:spChg>
        <pc:spChg chg="add del mod">
          <ac:chgData name="Μιχάλης Τριανταφύλλης" userId="b6e2a58f7cdfbef0" providerId="LiveId" clId="{3F896BC3-241B-4CEA-ABAF-EE63C241C0C8}" dt="2018-01-31T15:20:46.935" v="139" actId="20577"/>
          <ac:spMkLst>
            <pc:docMk/>
            <pc:sldMk cId="642636014" sldId="273"/>
            <ac:spMk id="35" creationId="{C0013882-0917-4462-B7EC-C86582FCFBA3}"/>
          </ac:spMkLst>
        </pc:spChg>
        <pc:spChg chg="add del mod">
          <ac:chgData name="Μιχάλης Τριανταφύλλης" userId="b6e2a58f7cdfbef0" providerId="LiveId" clId="{3F896BC3-241B-4CEA-ABAF-EE63C241C0C8}" dt="2018-01-31T15:20:46.935" v="139" actId="20577"/>
          <ac:spMkLst>
            <pc:docMk/>
            <pc:sldMk cId="642636014" sldId="273"/>
            <ac:spMk id="36" creationId="{CA24701B-F416-4183-875E-16C21378105F}"/>
          </ac:spMkLst>
        </pc:spChg>
        <pc:spChg chg="add del mod">
          <ac:chgData name="Μιχάλης Τριανταφύλλης" userId="b6e2a58f7cdfbef0" providerId="LiveId" clId="{3F896BC3-241B-4CEA-ABAF-EE63C241C0C8}" dt="2018-01-31T15:21:25.187" v="140" actId="20577"/>
          <ac:spMkLst>
            <pc:docMk/>
            <pc:sldMk cId="642636014" sldId="273"/>
            <ac:spMk id="37" creationId="{8E8F4C80-6926-40D9-B5D9-4D4E1FA7366D}"/>
          </ac:spMkLst>
        </pc:spChg>
        <pc:spChg chg="add mod">
          <ac:chgData name="Μιχάλης Τριανταφύλλης" userId="b6e2a58f7cdfbef0" providerId="LiveId" clId="{3F896BC3-241B-4CEA-ABAF-EE63C241C0C8}" dt="2018-01-31T17:26:51.239" v="2296" actId="1076"/>
          <ac:spMkLst>
            <pc:docMk/>
            <pc:sldMk cId="642636014" sldId="273"/>
            <ac:spMk id="38" creationId="{D2983B9D-E0D2-4A76-BAE7-25158B60F679}"/>
          </ac:spMkLst>
        </pc:spChg>
        <pc:spChg chg="add mod">
          <ac:chgData name="Μιχάλης Τριανταφύλλης" userId="b6e2a58f7cdfbef0" providerId="LiveId" clId="{3F896BC3-241B-4CEA-ABAF-EE63C241C0C8}" dt="2018-01-31T17:26:37.849" v="2295" actId="1076"/>
          <ac:spMkLst>
            <pc:docMk/>
            <pc:sldMk cId="642636014" sldId="273"/>
            <ac:spMk id="39" creationId="{1D9D3255-C686-4AB5-933D-977B9754D520}"/>
          </ac:spMkLst>
        </pc:spChg>
        <pc:spChg chg="add mod">
          <ac:chgData name="Μιχάλης Τριανταφύλλης" userId="b6e2a58f7cdfbef0" providerId="LiveId" clId="{3F896BC3-241B-4CEA-ABAF-EE63C241C0C8}" dt="2018-01-31T17:13:49.543" v="2122" actId="20577"/>
          <ac:spMkLst>
            <pc:docMk/>
            <pc:sldMk cId="642636014" sldId="273"/>
            <ac:spMk id="40" creationId="{C05E8D17-1D44-4E1A-9D9F-B427FEC677D3}"/>
          </ac:spMkLst>
        </pc:spChg>
        <pc:spChg chg="add del mod">
          <ac:chgData name="Μιχάλης Τριανταφύλλης" userId="b6e2a58f7cdfbef0" providerId="LiveId" clId="{3F896BC3-241B-4CEA-ABAF-EE63C241C0C8}" dt="2018-01-31T17:14:58.932" v="2127" actId="20577"/>
          <ac:spMkLst>
            <pc:docMk/>
            <pc:sldMk cId="642636014" sldId="273"/>
            <ac:spMk id="41" creationId="{0183EADB-98AD-496C-99AB-03FEF5774081}"/>
          </ac:spMkLst>
        </pc:spChg>
        <pc:spChg chg="add mod">
          <ac:chgData name="Μιχάλης Τριανταφύλλης" userId="b6e2a58f7cdfbef0" providerId="LiveId" clId="{3F896BC3-241B-4CEA-ABAF-EE63C241C0C8}" dt="2018-02-02T16:52:46.882" v="4360" actId="12"/>
          <ac:spMkLst>
            <pc:docMk/>
            <pc:sldMk cId="642636014" sldId="273"/>
            <ac:spMk id="42" creationId="{5086E7B2-38C7-4110-B810-80961CC5F03D}"/>
          </ac:spMkLst>
        </pc:spChg>
        <pc:picChg chg="add mod">
          <ac:chgData name="Μιχάλης Τριανταφύλλης" userId="b6e2a58f7cdfbef0" providerId="LiveId" clId="{3F896BC3-241B-4CEA-ABAF-EE63C241C0C8}" dt="2018-01-31T17:24:19.452" v="2281" actId="1076"/>
          <ac:picMkLst>
            <pc:docMk/>
            <pc:sldMk cId="642636014" sldId="273"/>
            <ac:picMk id="18" creationId="{8751B54F-05C1-4C70-8BDE-6D1D4FD1003A}"/>
          </ac:picMkLst>
        </pc:picChg>
        <pc:picChg chg="add del mod modCrop">
          <ac:chgData name="Μιχάλης Τριανταφύλλης" userId="b6e2a58f7cdfbef0" providerId="LiveId" clId="{3F896BC3-241B-4CEA-ABAF-EE63C241C0C8}" dt="2018-01-31T15:19:38.134" v="125" actId="478"/>
          <ac:picMkLst>
            <pc:docMk/>
            <pc:sldMk cId="642636014" sldId="273"/>
            <ac:picMk id="21" creationId="{93CF1CFC-0C6A-4D72-8CF6-BCDB0899C773}"/>
          </ac:picMkLst>
        </pc:picChg>
        <pc:picChg chg="add del mod">
          <ac:chgData name="Μιχάλης Τριανταφύλλης" userId="b6e2a58f7cdfbef0" providerId="LiveId" clId="{3F896BC3-241B-4CEA-ABAF-EE63C241C0C8}" dt="2018-01-31T15:19:05.320" v="120" actId="478"/>
          <ac:picMkLst>
            <pc:docMk/>
            <pc:sldMk cId="642636014" sldId="273"/>
            <ac:picMk id="23" creationId="{7FC5599B-6C96-4C98-B6A1-0FBEA8F052FF}"/>
          </ac:picMkLst>
        </pc:picChg>
        <pc:picChg chg="add mod">
          <ac:chgData name="Μιχάλης Τριανταφύλλης" userId="b6e2a58f7cdfbef0" providerId="LiveId" clId="{3F896BC3-241B-4CEA-ABAF-EE63C241C0C8}" dt="2018-02-02T16:51:41.322" v="4356" actId="14100"/>
          <ac:picMkLst>
            <pc:docMk/>
            <pc:sldMk cId="642636014" sldId="273"/>
            <ac:picMk id="25" creationId="{F5B613FD-13F7-4D3D-B0F5-13E4BC406837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2-02T17:07:42.741" v="4638" actId="20577"/>
        <pc:sldMkLst>
          <pc:docMk/>
          <pc:sldMk cId="4028683970" sldId="274"/>
        </pc:sldMkLst>
        <pc:spChg chg="del">
          <ac:chgData name="Μιχάλης Τριανταφύλλης" userId="b6e2a58f7cdfbef0" providerId="LiveId" clId="{3F896BC3-241B-4CEA-ABAF-EE63C241C0C8}" dt="2018-01-31T15:27:37.225" v="209" actId="20577"/>
          <ac:spMkLst>
            <pc:docMk/>
            <pc:sldMk cId="4028683970" sldId="274"/>
            <ac:spMk id="2" creationId="{BECE008C-8F2C-4707-A19D-0D412D680732}"/>
          </ac:spMkLst>
        </pc:spChg>
        <pc:spChg chg="del">
          <ac:chgData name="Μιχάλης Τριανταφύλλης" userId="b6e2a58f7cdfbef0" providerId="LiveId" clId="{3F896BC3-241B-4CEA-ABAF-EE63C241C0C8}" dt="2018-01-31T15:27:37.225" v="209" actId="20577"/>
          <ac:spMkLst>
            <pc:docMk/>
            <pc:sldMk cId="4028683970" sldId="274"/>
            <ac:spMk id="3" creationId="{BBEE7308-06EB-42CB-A1C4-45C6F5D2E79C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5" creationId="{39CFC952-DC23-425A-B0AC-0BD32DBA8273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6" creationId="{CBCF48F1-07EE-4DE8-B99C-45C0081B7EB9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7" creationId="{0EDCF5BD-5EF3-493C-9E2F-0F48C022FA3C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8" creationId="{C071B5A8-C394-4C0C-B4CD-934C5ADCADE1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9" creationId="{194692C4-B09D-4FD4-8F9A-ADA2F03F00E0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10" creationId="{26B48BA3-D5F4-4988-A199-1B4750BCDA1F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11" creationId="{A240F366-ECEF-4B38-8872-FAF3E6691A1E}"/>
          </ac:spMkLst>
        </pc:spChg>
        <pc:spChg chg="add mod">
          <ac:chgData name="Μιχάλης Τριανταφύλλης" userId="b6e2a58f7cdfbef0" providerId="LiveId" clId="{3F896BC3-241B-4CEA-ABAF-EE63C241C0C8}" dt="2018-01-31T18:12:38.004" v="2818" actId="20577"/>
          <ac:spMkLst>
            <pc:docMk/>
            <pc:sldMk cId="4028683970" sldId="274"/>
            <ac:spMk id="12" creationId="{9C1A7E6C-8C79-4465-AD87-8B7C2710113A}"/>
          </ac:spMkLst>
        </pc:spChg>
        <pc:spChg chg="add mod">
          <ac:chgData name="Μιχάλης Τριανταφύλλης" userId="b6e2a58f7cdfbef0" providerId="LiveId" clId="{3F896BC3-241B-4CEA-ABAF-EE63C241C0C8}" dt="2018-01-31T15:39:58.716" v="617" actId="20577"/>
          <ac:spMkLst>
            <pc:docMk/>
            <pc:sldMk cId="4028683970" sldId="274"/>
            <ac:spMk id="13" creationId="{7B6673E7-BEDB-4D43-AECC-0B68F12520E2}"/>
          </ac:spMkLst>
        </pc:spChg>
        <pc:spChg chg="add mod">
          <ac:chgData name="Μιχάλης Τριανταφύλλης" userId="b6e2a58f7cdfbef0" providerId="LiveId" clId="{3F896BC3-241B-4CEA-ABAF-EE63C241C0C8}" dt="2018-01-31T15:40:06.938" v="636" actId="20577"/>
          <ac:spMkLst>
            <pc:docMk/>
            <pc:sldMk cId="4028683970" sldId="274"/>
            <ac:spMk id="14" creationId="{0E70743D-D5C0-4336-BFA9-1672886B5F57}"/>
          </ac:spMkLst>
        </pc:spChg>
        <pc:spChg chg="add mod">
          <ac:chgData name="Μιχάλης Τριανταφύλλης" userId="b6e2a58f7cdfbef0" providerId="LiveId" clId="{3F896BC3-241B-4CEA-ABAF-EE63C241C0C8}" dt="2018-01-31T15:40:10.408" v="643" actId="20577"/>
          <ac:spMkLst>
            <pc:docMk/>
            <pc:sldMk cId="4028683970" sldId="274"/>
            <ac:spMk id="15" creationId="{C3205C0B-1EBA-4F42-9EFD-2B5DB4668531}"/>
          </ac:spMkLst>
        </pc:spChg>
        <pc:spChg chg="add del mod">
          <ac:chgData name="Μιχάλης Τριανταφύλλης" userId="b6e2a58f7cdfbef0" providerId="LiveId" clId="{3F896BC3-241B-4CEA-ABAF-EE63C241C0C8}" dt="2018-01-31T15:27:55.955" v="211" actId="931"/>
          <ac:spMkLst>
            <pc:docMk/>
            <pc:sldMk cId="4028683970" sldId="274"/>
            <ac:spMk id="16" creationId="{4B115864-7627-4754-9C1F-2B73EB969199}"/>
          </ac:spMkLst>
        </pc:spChg>
        <pc:spChg chg="add del mod">
          <ac:chgData name="Μιχάλης Τριανταφύλλης" userId="b6e2a58f7cdfbef0" providerId="LiveId" clId="{3F896BC3-241B-4CEA-ABAF-EE63C241C0C8}" dt="2018-01-31T15:34:26.787" v="433" actId="478"/>
          <ac:spMkLst>
            <pc:docMk/>
            <pc:sldMk cId="4028683970" sldId="274"/>
            <ac:spMk id="17" creationId="{1B38A324-0049-4154-8808-6EA2BA44A7CC}"/>
          </ac:spMkLst>
        </pc:spChg>
        <pc:spChg chg="add del mod">
          <ac:chgData name="Μιχάλης Τριανταφύλλης" userId="b6e2a58f7cdfbef0" providerId="LiveId" clId="{3F896BC3-241B-4CEA-ABAF-EE63C241C0C8}" dt="2018-01-31T15:34:24.049" v="432" actId="478"/>
          <ac:spMkLst>
            <pc:docMk/>
            <pc:sldMk cId="4028683970" sldId="274"/>
            <ac:spMk id="18" creationId="{A8E94294-967C-4BD5-A9C7-C82986D10145}"/>
          </ac:spMkLst>
        </pc:spChg>
        <pc:spChg chg="add del mod">
          <ac:chgData name="Μιχάλης Τριανταφύλλης" userId="b6e2a58f7cdfbef0" providerId="LiveId" clId="{3F896BC3-241B-4CEA-ABAF-EE63C241C0C8}" dt="2018-01-31T15:34:20.677" v="431" actId="478"/>
          <ac:spMkLst>
            <pc:docMk/>
            <pc:sldMk cId="4028683970" sldId="274"/>
            <ac:spMk id="19" creationId="{CB1CE33C-2012-422C-996B-5FB841140E39}"/>
          </ac:spMkLst>
        </pc:spChg>
        <pc:spChg chg="add del mod">
          <ac:chgData name="Μιχάλης Τριανταφύλλης" userId="b6e2a58f7cdfbef0" providerId="LiveId" clId="{3F896BC3-241B-4CEA-ABAF-EE63C241C0C8}" dt="2018-01-31T15:28:05.238" v="212" actId="931"/>
          <ac:spMkLst>
            <pc:docMk/>
            <pc:sldMk cId="4028683970" sldId="274"/>
            <ac:spMk id="20" creationId="{671C805C-E22A-4E51-A76A-ED3D6D781B4C}"/>
          </ac:spMkLst>
        </pc:spChg>
        <pc:spChg chg="add del mod">
          <ac:chgData name="Μιχάλης Τριανταφύλλης" userId="b6e2a58f7cdfbef0" providerId="LiveId" clId="{3F896BC3-241B-4CEA-ABAF-EE63C241C0C8}" dt="2018-01-31T15:28:13.839" v="213" actId="931"/>
          <ac:spMkLst>
            <pc:docMk/>
            <pc:sldMk cId="4028683970" sldId="274"/>
            <ac:spMk id="21" creationId="{83E04582-AE8C-4EDC-B8DC-65257C45FE81}"/>
          </ac:spMkLst>
        </pc:spChg>
        <pc:spChg chg="add del mod">
          <ac:chgData name="Μιχάλης Τριανταφύλλης" userId="b6e2a58f7cdfbef0" providerId="LiveId" clId="{3F896BC3-241B-4CEA-ABAF-EE63C241C0C8}" dt="2018-02-02T17:07:03.093" v="4629" actId="12"/>
          <ac:spMkLst>
            <pc:docMk/>
            <pc:sldMk cId="4028683970" sldId="274"/>
            <ac:spMk id="28" creationId="{15C3626A-843C-4F71-9A5B-04B1D621C6BF}"/>
          </ac:spMkLst>
        </pc:spChg>
        <pc:spChg chg="add mod">
          <ac:chgData name="Μιχάλης Τριανταφύλλης" userId="b6e2a58f7cdfbef0" providerId="LiveId" clId="{3F896BC3-241B-4CEA-ABAF-EE63C241C0C8}" dt="2018-02-02T17:07:15.937" v="4630" actId="12"/>
          <ac:spMkLst>
            <pc:docMk/>
            <pc:sldMk cId="4028683970" sldId="274"/>
            <ac:spMk id="29" creationId="{8AB861D6-6AA9-4F7E-9630-071DDC94C20B}"/>
          </ac:spMkLst>
        </pc:spChg>
        <pc:spChg chg="add mod">
          <ac:chgData name="Μιχάλης Τριανταφύλλης" userId="b6e2a58f7cdfbef0" providerId="LiveId" clId="{3F896BC3-241B-4CEA-ABAF-EE63C241C0C8}" dt="2018-02-02T17:07:42.741" v="4638" actId="20577"/>
          <ac:spMkLst>
            <pc:docMk/>
            <pc:sldMk cId="4028683970" sldId="274"/>
            <ac:spMk id="30" creationId="{D5BA6955-60F5-4AE1-9494-E18EAFE5F8BE}"/>
          </ac:spMkLst>
        </pc:spChg>
        <pc:graphicFrameChg chg="add del mod">
          <ac:chgData name="Μιχάλης Τριανταφύλλης" userId="b6e2a58f7cdfbef0" providerId="LiveId" clId="{3F896BC3-241B-4CEA-ABAF-EE63C241C0C8}" dt="2018-01-31T16:44:27.859" v="1432" actId="12084"/>
          <ac:graphicFrameMkLst>
            <pc:docMk/>
            <pc:sldMk cId="4028683970" sldId="274"/>
            <ac:graphicFrameMk id="31" creationId="{C68294D2-6149-4928-8FDC-5D6771489AC8}"/>
          </ac:graphicFrameMkLst>
        </pc:graphicFrameChg>
        <pc:picChg chg="add mod modCrop">
          <ac:chgData name="Μιχάλης Τριανταφύλλης" userId="b6e2a58f7cdfbef0" providerId="LiveId" clId="{3F896BC3-241B-4CEA-ABAF-EE63C241C0C8}" dt="2018-02-02T17:06:19.472" v="4624" actId="14100"/>
          <ac:picMkLst>
            <pc:docMk/>
            <pc:sldMk cId="4028683970" sldId="274"/>
            <ac:picMk id="23" creationId="{F14B6E2F-D441-4C54-B202-E4D0DBA2014C}"/>
          </ac:picMkLst>
        </pc:picChg>
        <pc:picChg chg="add mod modCrop">
          <ac:chgData name="Μιχάλης Τριανταφύλλης" userId="b6e2a58f7cdfbef0" providerId="LiveId" clId="{3F896BC3-241B-4CEA-ABAF-EE63C241C0C8}" dt="2018-02-02T17:06:21.954" v="4625" actId="14100"/>
          <ac:picMkLst>
            <pc:docMk/>
            <pc:sldMk cId="4028683970" sldId="274"/>
            <ac:picMk id="25" creationId="{92E88950-B02B-476D-9F0A-6CA646DF5510}"/>
          </ac:picMkLst>
        </pc:picChg>
        <pc:picChg chg="add mod modCrop">
          <ac:chgData name="Μιχάλης Τριανταφύλλης" userId="b6e2a58f7cdfbef0" providerId="LiveId" clId="{3F896BC3-241B-4CEA-ABAF-EE63C241C0C8}" dt="2018-02-02T17:06:24.716" v="4626" actId="14100"/>
          <ac:picMkLst>
            <pc:docMk/>
            <pc:sldMk cId="4028683970" sldId="274"/>
            <ac:picMk id="27" creationId="{F30A38BC-69C1-4FC5-81F4-E83685921C9B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2-02T17:06:05.479" v="4623" actId="113"/>
        <pc:sldMkLst>
          <pc:docMk/>
          <pc:sldMk cId="335300807" sldId="275"/>
        </pc:sldMkLst>
        <pc:spChg chg="mod">
          <ac:chgData name="Μιχάλης Τριανταφύλλης" userId="b6e2a58f7cdfbef0" providerId="LiveId" clId="{3F896BC3-241B-4CEA-ABAF-EE63C241C0C8}" dt="2018-01-31T18:12:56.487" v="2829" actId="20577"/>
          <ac:spMkLst>
            <pc:docMk/>
            <pc:sldMk cId="335300807" sldId="275"/>
            <ac:spMk id="2" creationId="{5CE588DF-507B-4FDB-B2C2-AF67F2DA175B}"/>
          </ac:spMkLst>
        </pc:spChg>
        <pc:spChg chg="del">
          <ac:chgData name="Μιχάλης Τριανταφύλλης" userId="b6e2a58f7cdfbef0" providerId="LiveId" clId="{3F896BC3-241B-4CEA-ABAF-EE63C241C0C8}" dt="2018-01-31T15:49:09.627" v="645" actId="931"/>
          <ac:spMkLst>
            <pc:docMk/>
            <pc:sldMk cId="335300807" sldId="275"/>
            <ac:spMk id="3" creationId="{CC0C485B-3796-421B-871D-4C1718FC776A}"/>
          </ac:spMkLst>
        </pc:spChg>
        <pc:spChg chg="add del mod">
          <ac:chgData name="Μιχάλης Τριανταφύλλης" userId="b6e2a58f7cdfbef0" providerId="LiveId" clId="{3F896BC3-241B-4CEA-ABAF-EE63C241C0C8}" dt="2018-01-31T15:49:54.310" v="677" actId="20577"/>
          <ac:spMkLst>
            <pc:docMk/>
            <pc:sldMk cId="335300807" sldId="275"/>
            <ac:spMk id="7" creationId="{2EF3A133-D508-4E7F-AF30-4C8B13A916A8}"/>
          </ac:spMkLst>
        </pc:spChg>
        <pc:spChg chg="add del mod">
          <ac:chgData name="Μιχάλης Τριανταφύλλης" userId="b6e2a58f7cdfbef0" providerId="LiveId" clId="{3F896BC3-241B-4CEA-ABAF-EE63C241C0C8}" dt="2018-01-31T15:51:26.396" v="684" actId="20577"/>
          <ac:spMkLst>
            <pc:docMk/>
            <pc:sldMk cId="335300807" sldId="275"/>
            <ac:spMk id="8" creationId="{6CB407EF-41A2-4B8E-9529-5C2985836BAF}"/>
          </ac:spMkLst>
        </pc:spChg>
        <pc:spChg chg="add del mod">
          <ac:chgData name="Μιχάλης Τριανταφύλλης" userId="b6e2a58f7cdfbef0" providerId="LiveId" clId="{3F896BC3-241B-4CEA-ABAF-EE63C241C0C8}" dt="2018-01-31T15:53:03.704" v="698" actId="478"/>
          <ac:spMkLst>
            <pc:docMk/>
            <pc:sldMk cId="335300807" sldId="275"/>
            <ac:spMk id="9" creationId="{65893808-326A-4ABE-8438-17C14112858D}"/>
          </ac:spMkLst>
        </pc:spChg>
        <pc:spChg chg="add mod">
          <ac:chgData name="Μιχάλης Τριανταφύλλης" userId="b6e2a58f7cdfbef0" providerId="LiveId" clId="{3F896BC3-241B-4CEA-ABAF-EE63C241C0C8}" dt="2018-01-31T16:06:46.885" v="1096" actId="1076"/>
          <ac:spMkLst>
            <pc:docMk/>
            <pc:sldMk cId="335300807" sldId="275"/>
            <ac:spMk id="10" creationId="{432F73D2-1FCC-4572-A98A-01BBFA4002A5}"/>
          </ac:spMkLst>
        </pc:spChg>
        <pc:spChg chg="add del mod">
          <ac:chgData name="Μιχάλης Τριανταφύλλης" userId="b6e2a58f7cdfbef0" providerId="LiveId" clId="{3F896BC3-241B-4CEA-ABAF-EE63C241C0C8}" dt="2018-01-31T16:06:55.389" v="1100" actId="20577"/>
          <ac:spMkLst>
            <pc:docMk/>
            <pc:sldMk cId="335300807" sldId="275"/>
            <ac:spMk id="11" creationId="{56849B6E-09C5-4B71-8D70-EDD93F5D4E27}"/>
          </ac:spMkLst>
        </pc:spChg>
        <pc:spChg chg="add del">
          <ac:chgData name="Μιχάλης Τριανταφύλλης" userId="b6e2a58f7cdfbef0" providerId="LiveId" clId="{3F896BC3-241B-4CEA-ABAF-EE63C241C0C8}" dt="2018-01-31T16:05:32.084" v="1085" actId="20577"/>
          <ac:spMkLst>
            <pc:docMk/>
            <pc:sldMk cId="335300807" sldId="275"/>
            <ac:spMk id="12" creationId="{5CC85089-E336-41AE-ADAB-F1F3AB0BB6B8}"/>
          </ac:spMkLst>
        </pc:spChg>
        <pc:spChg chg="add del">
          <ac:chgData name="Μιχάλης Τριανταφύλλης" userId="b6e2a58f7cdfbef0" providerId="LiveId" clId="{3F896BC3-241B-4CEA-ABAF-EE63C241C0C8}" dt="2018-01-31T16:05:45.733" v="1087" actId="20577"/>
          <ac:spMkLst>
            <pc:docMk/>
            <pc:sldMk cId="335300807" sldId="275"/>
            <ac:spMk id="13" creationId="{D69B7499-6D83-4EC2-BDD1-BE5CF1A8E5D7}"/>
          </ac:spMkLst>
        </pc:spChg>
        <pc:spChg chg="add mod">
          <ac:chgData name="Μιχάλης Τριανταφύλλης" userId="b6e2a58f7cdfbef0" providerId="LiveId" clId="{3F896BC3-241B-4CEA-ABAF-EE63C241C0C8}" dt="2018-02-02T17:06:05.479" v="4623" actId="113"/>
          <ac:spMkLst>
            <pc:docMk/>
            <pc:sldMk cId="335300807" sldId="275"/>
            <ac:spMk id="14" creationId="{EB45F240-7250-4FA6-90D1-A60CB8F81BB4}"/>
          </ac:spMkLst>
        </pc:spChg>
        <pc:spChg chg="add del mod">
          <ac:chgData name="Μιχάλης Τριανταφύλλης" userId="b6e2a58f7cdfbef0" providerId="LiveId" clId="{3F896BC3-241B-4CEA-ABAF-EE63C241C0C8}" dt="2018-01-31T16:45:26.625" v="1441" actId="11529"/>
          <ac:spMkLst>
            <pc:docMk/>
            <pc:sldMk cId="335300807" sldId="275"/>
            <ac:spMk id="15" creationId="{E628F92C-EE15-47A4-A453-8899E72FB495}"/>
          </ac:spMkLst>
        </pc:spChg>
        <pc:picChg chg="add mod">
          <ac:chgData name="Μιχάλης Τριανταφύλλης" userId="b6e2a58f7cdfbef0" providerId="LiveId" clId="{3F896BC3-241B-4CEA-ABAF-EE63C241C0C8}" dt="2018-01-31T16:45:08.415" v="1438" actId="1076"/>
          <ac:picMkLst>
            <pc:docMk/>
            <pc:sldMk cId="335300807" sldId="275"/>
            <ac:picMk id="6" creationId="{87F2EAB4-8944-4B5F-A890-55D82DCE49C7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1-31T18:12:01.301" v="2805" actId="20577"/>
        <pc:sldMkLst>
          <pc:docMk/>
          <pc:sldMk cId="3822626191" sldId="276"/>
        </pc:sldMkLst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2" creationId="{AFD7282A-A20D-40B7-B617-DAB529E72E2E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3" creationId="{0B88A449-F9FE-4887-9D80-3632E67E6541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4" creationId="{A82E53DD-87DA-4C6B-B610-FE04F946CA72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5" creationId="{A71DA41E-58ED-4728-B3AC-D010C644546D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6" creationId="{73CDFAFC-5283-4D02-9E9A-CE02B974FCAC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7" creationId="{99DBB7F9-EFB3-497A-959A-9123B5B43270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8" creationId="{01F7A12E-3353-40E0-87E8-A8318C87C634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9" creationId="{60C4B664-DA96-4AE7-BB81-F282D7FA6A29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10" creationId="{1FC8FE8F-72EC-48D1-BD7E-EE75BBE9777A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11" creationId="{0629EA2B-45EA-4521-8D58-96D62391786B}"/>
          </ac:spMkLst>
        </pc:spChg>
        <pc:spChg chg="add mod">
          <ac:chgData name="Μιχάλης Τριανταφύλλης" userId="b6e2a58f7cdfbef0" providerId="LiveId" clId="{3F896BC3-241B-4CEA-ABAF-EE63C241C0C8}" dt="2018-01-31T18:12:01.301" v="2805" actId="20577"/>
          <ac:spMkLst>
            <pc:docMk/>
            <pc:sldMk cId="3822626191" sldId="276"/>
            <ac:spMk id="13" creationId="{B4BFC913-03E0-4930-BE21-51F580479DCB}"/>
          </ac:spMkLst>
        </pc:spChg>
        <pc:spChg chg="add del mod">
          <ac:chgData name="Μιχάλης Τριανταφύλλης" userId="b6e2a58f7cdfbef0" providerId="LiveId" clId="{3F896BC3-241B-4CEA-ABAF-EE63C241C0C8}" dt="2018-01-31T17:12:33.960" v="2115" actId="931"/>
          <ac:spMkLst>
            <pc:docMk/>
            <pc:sldMk cId="3822626191" sldId="276"/>
            <ac:spMk id="14" creationId="{2183C995-5B63-48B0-BF40-CE38E81E1439}"/>
          </ac:spMkLst>
        </pc:spChg>
        <pc:spChg chg="add mod">
          <ac:chgData name="Μιχάλης Τριανταφύλλης" userId="b6e2a58f7cdfbef0" providerId="LiveId" clId="{3F896BC3-241B-4CEA-ABAF-EE63C241C0C8}" dt="2018-01-31T17:23:49.858" v="2279" actId="1076"/>
          <ac:spMkLst>
            <pc:docMk/>
            <pc:sldMk cId="3822626191" sldId="276"/>
            <ac:spMk id="17" creationId="{8340DADB-72BA-4C56-A589-8DEA5E8C9D5B}"/>
          </ac:spMkLst>
        </pc:spChg>
        <pc:spChg chg="add">
          <ac:chgData name="Μιχάλης Τριανταφύλλης" userId="b6e2a58f7cdfbef0" providerId="LiveId" clId="{3F896BC3-241B-4CEA-ABAF-EE63C241C0C8}" dt="2018-01-31T17:32:22.982" v="2308" actId="20577"/>
          <ac:spMkLst>
            <pc:docMk/>
            <pc:sldMk cId="3822626191" sldId="276"/>
            <ac:spMk id="20" creationId="{09D50D4F-9E0C-4EF0-ABD1-E6AA8E619E23}"/>
          </ac:spMkLst>
        </pc:spChg>
        <pc:spChg chg="add mod">
          <ac:chgData name="Μιχάλης Τριανταφύλλης" userId="b6e2a58f7cdfbef0" providerId="LiveId" clId="{3F896BC3-241B-4CEA-ABAF-EE63C241C0C8}" dt="2018-01-31T17:36:24.338" v="2444" actId="20577"/>
          <ac:spMkLst>
            <pc:docMk/>
            <pc:sldMk cId="3822626191" sldId="276"/>
            <ac:spMk id="21" creationId="{7A6180F3-A731-4C4D-B48A-C69F65B80B8E}"/>
          </ac:spMkLst>
        </pc:spChg>
        <pc:picChg chg="add mod">
          <ac:chgData name="Μιχάλης Τριανταφύλλης" userId="b6e2a58f7cdfbef0" providerId="LiveId" clId="{3F896BC3-241B-4CEA-ABAF-EE63C241C0C8}" dt="2018-01-31T17:28:28.212" v="2301" actId="14100"/>
          <ac:picMkLst>
            <pc:docMk/>
            <pc:sldMk cId="3822626191" sldId="276"/>
            <ac:picMk id="16" creationId="{92A27CB0-BB1F-4F63-90F3-1D5301272597}"/>
          </ac:picMkLst>
        </pc:picChg>
        <pc:picChg chg="add mod modCrop">
          <ac:chgData name="Μιχάλης Τριανταφύλλης" userId="b6e2a58f7cdfbef0" providerId="LiveId" clId="{3F896BC3-241B-4CEA-ABAF-EE63C241C0C8}" dt="2018-01-31T17:33:23.281" v="2311" actId="732"/>
          <ac:picMkLst>
            <pc:docMk/>
            <pc:sldMk cId="3822626191" sldId="276"/>
            <ac:picMk id="19" creationId="{DAC416C4-11B5-44E8-8A7F-29AB8B040094}"/>
          </ac:picMkLst>
        </pc:picChg>
      </pc:sldChg>
      <pc:sldChg chg="addSp delSp modSp add ord">
        <pc:chgData name="Μιχάλης Τριανταφύλλης" userId="b6e2a58f7cdfbef0" providerId="LiveId" clId="{3F896BC3-241B-4CEA-ABAF-EE63C241C0C8}" dt="2018-02-02T17:08:33.487" v="4642" actId="14100"/>
        <pc:sldMkLst>
          <pc:docMk/>
          <pc:sldMk cId="3726975539" sldId="277"/>
        </pc:sldMkLst>
        <pc:spChg chg="add mod">
          <ac:chgData name="Μιχάλης Τριανταφύλλης" userId="b6e2a58f7cdfbef0" providerId="LiveId" clId="{3F896BC3-241B-4CEA-ABAF-EE63C241C0C8}" dt="2018-01-31T18:36:18.223" v="2854" actId="1076"/>
          <ac:spMkLst>
            <pc:docMk/>
            <pc:sldMk cId="3726975539" sldId="277"/>
            <ac:spMk id="2" creationId="{8EB5A80A-D849-4D95-B53E-07A77B89C45D}"/>
          </ac:spMkLst>
        </pc:spChg>
        <pc:spChg chg="mod">
          <ac:chgData name="Μιχάλης Τριανταφύλλης" userId="b6e2a58f7cdfbef0" providerId="LiveId" clId="{3F896BC3-241B-4CEA-ABAF-EE63C241C0C8}" dt="2018-01-31T18:11:55.244" v="2804" actId="20577"/>
          <ac:spMkLst>
            <pc:docMk/>
            <pc:sldMk cId="3726975539" sldId="277"/>
            <ac:spMk id="12" creationId="{9C1A7E6C-8C79-4465-AD87-8B7C2710113A}"/>
          </ac:spMkLst>
        </pc:spChg>
        <pc:spChg chg="mod">
          <ac:chgData name="Μιχάλης Τριανταφύλλης" userId="b6e2a58f7cdfbef0" providerId="LiveId" clId="{3F896BC3-241B-4CEA-ABAF-EE63C241C0C8}" dt="2018-01-31T18:06:57.647" v="2644" actId="20577"/>
          <ac:spMkLst>
            <pc:docMk/>
            <pc:sldMk cId="3726975539" sldId="277"/>
            <ac:spMk id="14" creationId="{0E70743D-D5C0-4336-BFA9-1672886B5F57}"/>
          </ac:spMkLst>
        </pc:spChg>
        <pc:spChg chg="add mod">
          <ac:chgData name="Μιχάλης Τριανταφύλλης" userId="b6e2a58f7cdfbef0" providerId="LiveId" clId="{3F896BC3-241B-4CEA-ABAF-EE63C241C0C8}" dt="2018-01-31T18:36:02.049" v="2853" actId="1076"/>
          <ac:spMkLst>
            <pc:docMk/>
            <pc:sldMk cId="3726975539" sldId="277"/>
            <ac:spMk id="16" creationId="{B0B8DDE6-F22F-473D-90AA-595AA5DE30A1}"/>
          </ac:spMkLst>
        </pc:spChg>
        <pc:spChg chg="mod">
          <ac:chgData name="Μιχάλης Τριανταφύλλης" userId="b6e2a58f7cdfbef0" providerId="LiveId" clId="{3F896BC3-241B-4CEA-ABAF-EE63C241C0C8}" dt="2018-01-31T18:31:08.939" v="2848" actId="12"/>
          <ac:spMkLst>
            <pc:docMk/>
            <pc:sldMk cId="3726975539" sldId="277"/>
            <ac:spMk id="28" creationId="{15C3626A-843C-4F71-9A5B-04B1D621C6BF}"/>
          </ac:spMkLst>
        </pc:spChg>
        <pc:spChg chg="mod">
          <ac:chgData name="Μιχάλης Τριανταφύλλης" userId="b6e2a58f7cdfbef0" providerId="LiveId" clId="{3F896BC3-241B-4CEA-ABAF-EE63C241C0C8}" dt="2018-01-31T18:38:17.591" v="2858" actId="12"/>
          <ac:spMkLst>
            <pc:docMk/>
            <pc:sldMk cId="3726975539" sldId="277"/>
            <ac:spMk id="29" creationId="{8AB861D6-6AA9-4F7E-9630-071DDC94C20B}"/>
          </ac:spMkLst>
        </pc:spChg>
        <pc:spChg chg="mod">
          <ac:chgData name="Μιχάλης Τριανταφύλλης" userId="b6e2a58f7cdfbef0" providerId="LiveId" clId="{3F896BC3-241B-4CEA-ABAF-EE63C241C0C8}" dt="2018-01-31T18:38:40.253" v="2861" actId="12"/>
          <ac:spMkLst>
            <pc:docMk/>
            <pc:sldMk cId="3726975539" sldId="277"/>
            <ac:spMk id="30" creationId="{D5BA6955-60F5-4AE1-9494-E18EAFE5F8BE}"/>
          </ac:spMkLst>
        </pc:spChg>
        <pc:graphicFrameChg chg="add del mod">
          <ac:chgData name="Μιχάλης Τριανταφύλλης" userId="b6e2a58f7cdfbef0" providerId="LiveId" clId="{3F896BC3-241B-4CEA-ABAF-EE63C241C0C8}" dt="2018-01-31T18:32:16.817" v="2850" actId="1032"/>
          <ac:graphicFrameMkLst>
            <pc:docMk/>
            <pc:sldMk cId="3726975539" sldId="277"/>
            <ac:graphicFrameMk id="3" creationId="{33BF757A-CC88-4CA7-8381-87F62154640C}"/>
          </ac:graphicFrameMkLst>
        </pc:graphicFrameChg>
        <pc:picChg chg="mod modCrop">
          <ac:chgData name="Μιχάλης Τριανταφύλλης" userId="b6e2a58f7cdfbef0" providerId="LiveId" clId="{3F896BC3-241B-4CEA-ABAF-EE63C241C0C8}" dt="2018-02-02T17:08:28.611" v="4640" actId="14100"/>
          <ac:picMkLst>
            <pc:docMk/>
            <pc:sldMk cId="3726975539" sldId="277"/>
            <ac:picMk id="23" creationId="{F14B6E2F-D441-4C54-B202-E4D0DBA2014C}"/>
          </ac:picMkLst>
        </pc:picChg>
        <pc:picChg chg="mod modCrop">
          <ac:chgData name="Μιχάλης Τριανταφύλλης" userId="b6e2a58f7cdfbef0" providerId="LiveId" clId="{3F896BC3-241B-4CEA-ABAF-EE63C241C0C8}" dt="2018-02-02T17:08:31.099" v="4641" actId="14100"/>
          <ac:picMkLst>
            <pc:docMk/>
            <pc:sldMk cId="3726975539" sldId="277"/>
            <ac:picMk id="25" creationId="{92E88950-B02B-476D-9F0A-6CA646DF5510}"/>
          </ac:picMkLst>
        </pc:picChg>
        <pc:picChg chg="mod modCrop">
          <ac:chgData name="Μιχάλης Τριανταφύλλης" userId="b6e2a58f7cdfbef0" providerId="LiveId" clId="{3F896BC3-241B-4CEA-ABAF-EE63C241C0C8}" dt="2018-02-02T17:08:33.487" v="4642" actId="14100"/>
          <ac:picMkLst>
            <pc:docMk/>
            <pc:sldMk cId="3726975539" sldId="277"/>
            <ac:picMk id="27" creationId="{F30A38BC-69C1-4FC5-81F4-E83685921C9B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2-02T17:08:17.068" v="4639" actId="113"/>
        <pc:sldMkLst>
          <pc:docMk/>
          <pc:sldMk cId="3222048820" sldId="278"/>
        </pc:sldMkLst>
        <pc:spChg chg="mod">
          <ac:chgData name="Μιχάλης Τριανταφύλλης" userId="b6e2a58f7cdfbef0" providerId="LiveId" clId="{3F896BC3-241B-4CEA-ABAF-EE63C241C0C8}" dt="2018-01-31T17:40:21.132" v="2586" actId="20577"/>
          <ac:spMkLst>
            <pc:docMk/>
            <pc:sldMk cId="3222048820" sldId="278"/>
            <ac:spMk id="2" creationId="{5CE588DF-507B-4FDB-B2C2-AF67F2DA175B}"/>
          </ac:spMkLst>
        </pc:spChg>
        <pc:spChg chg="add del mod">
          <ac:chgData name="Μιχάλης Τριανταφύλλης" userId="b6e2a58f7cdfbef0" providerId="LiveId" clId="{3F896BC3-241B-4CEA-ABAF-EE63C241C0C8}" dt="2018-01-31T17:45:12.662" v="2595" actId="478"/>
          <ac:spMkLst>
            <pc:docMk/>
            <pc:sldMk cId="3222048820" sldId="278"/>
            <ac:spMk id="8" creationId="{F474C4D5-0717-47E8-B35B-F99B26700F19}"/>
          </ac:spMkLst>
        </pc:spChg>
        <pc:spChg chg="mod">
          <ac:chgData name="Μιχάλης Τριανταφύλλης" userId="b6e2a58f7cdfbef0" providerId="LiveId" clId="{3F896BC3-241B-4CEA-ABAF-EE63C241C0C8}" dt="2018-02-02T17:08:17.068" v="4639" actId="113"/>
          <ac:spMkLst>
            <pc:docMk/>
            <pc:sldMk cId="3222048820" sldId="278"/>
            <ac:spMk id="14" creationId="{EB45F240-7250-4FA6-90D1-A60CB8F81BB4}"/>
          </ac:spMkLst>
        </pc:spChg>
        <pc:picChg chg="add mod">
          <ac:chgData name="Μιχάλης Τριανταφύλλης" userId="b6e2a58f7cdfbef0" providerId="LiveId" clId="{3F896BC3-241B-4CEA-ABAF-EE63C241C0C8}" dt="2018-01-31T17:45:21.608" v="2596" actId="1076"/>
          <ac:picMkLst>
            <pc:docMk/>
            <pc:sldMk cId="3222048820" sldId="278"/>
            <ac:picMk id="5" creationId="{A3DC76DA-1A25-40E5-8E27-ACEE9647197A}"/>
          </ac:picMkLst>
        </pc:picChg>
        <pc:picChg chg="del">
          <ac:chgData name="Μιχάλης Τριανταφύλλης" userId="b6e2a58f7cdfbef0" providerId="LiveId" clId="{3F896BC3-241B-4CEA-ABAF-EE63C241C0C8}" dt="2018-01-31T17:44:25.858" v="2592" actId="478"/>
          <ac:picMkLst>
            <pc:docMk/>
            <pc:sldMk cId="3222048820" sldId="278"/>
            <ac:picMk id="6" creationId="{87F2EAB4-8944-4B5F-A890-55D82DCE49C7}"/>
          </ac:picMkLst>
        </pc:picChg>
      </pc:sldChg>
      <pc:sldChg chg="modSp">
        <pc:chgData name="Μιχάλης Τριανταφύλλης" userId="b6e2a58f7cdfbef0" providerId="LiveId" clId="{3F896BC3-241B-4CEA-ABAF-EE63C241C0C8}" dt="2018-02-02T16:51:13.712" v="4353" actId="20577"/>
        <pc:sldMkLst>
          <pc:docMk/>
          <pc:sldMk cId="4116764158" sldId="280"/>
        </pc:sldMkLst>
        <pc:spChg chg="mod">
          <ac:chgData name="Μιχάλης Τριανταφύλλης" userId="b6e2a58f7cdfbef0" providerId="LiveId" clId="{3F896BC3-241B-4CEA-ABAF-EE63C241C0C8}" dt="2018-02-02T16:51:13.712" v="4353" actId="20577"/>
          <ac:spMkLst>
            <pc:docMk/>
            <pc:sldMk cId="4116764158" sldId="280"/>
            <ac:spMk id="5" creationId="{D28D67C6-88B0-4A50-8455-34C9D9DAC981}"/>
          </ac:spMkLst>
        </pc:spChg>
      </pc:sldChg>
      <pc:sldChg chg="modTransition">
        <pc:chgData name="Μιχάλης Τριανταφύλλης" userId="b6e2a58f7cdfbef0" providerId="LiveId" clId="{3F896BC3-241B-4CEA-ABAF-EE63C241C0C8}" dt="2018-02-02T17:09:30.488" v="4643"/>
        <pc:sldMkLst>
          <pc:docMk/>
          <pc:sldMk cId="2036743703" sldId="281"/>
        </pc:sldMkLst>
      </pc:sldChg>
      <pc:sldChg chg="modTransition">
        <pc:chgData name="Μιχάλης Τριανταφύλλης" userId="b6e2a58f7cdfbef0" providerId="LiveId" clId="{3F896BC3-241B-4CEA-ABAF-EE63C241C0C8}" dt="2018-02-02T17:09:30.488" v="4643"/>
        <pc:sldMkLst>
          <pc:docMk/>
          <pc:sldMk cId="3591109701" sldId="282"/>
        </pc:sldMkLst>
      </pc:sldChg>
      <pc:sldChg chg="modSp">
        <pc:chgData name="Μιχάλης Τριανταφύλλης" userId="b6e2a58f7cdfbef0" providerId="LiveId" clId="{3F896BC3-241B-4CEA-ABAF-EE63C241C0C8}" dt="2018-02-02T17:12:36.021" v="4666" actId="14100"/>
        <pc:sldMkLst>
          <pc:docMk/>
          <pc:sldMk cId="3233926739" sldId="285"/>
        </pc:sldMkLst>
        <pc:picChg chg="mod">
          <ac:chgData name="Μιχάλης Τριανταφύλλης" userId="b6e2a58f7cdfbef0" providerId="LiveId" clId="{3F896BC3-241B-4CEA-ABAF-EE63C241C0C8}" dt="2018-02-02T17:10:04.062" v="4644" actId="14100"/>
          <ac:picMkLst>
            <pc:docMk/>
            <pc:sldMk cId="3233926739" sldId="285"/>
            <ac:picMk id="23" creationId="{F14B6E2F-D441-4C54-B202-E4D0DBA2014C}"/>
          </ac:picMkLst>
        </pc:picChg>
        <pc:picChg chg="mod">
          <ac:chgData name="Μιχάλης Τριανταφύλλης" userId="b6e2a58f7cdfbef0" providerId="LiveId" clId="{3F896BC3-241B-4CEA-ABAF-EE63C241C0C8}" dt="2018-02-02T17:10:09.087" v="4645" actId="14100"/>
          <ac:picMkLst>
            <pc:docMk/>
            <pc:sldMk cId="3233926739" sldId="285"/>
            <ac:picMk id="25" creationId="{92E88950-B02B-476D-9F0A-6CA646DF5510}"/>
          </ac:picMkLst>
        </pc:picChg>
        <pc:picChg chg="mod">
          <ac:chgData name="Μιχάλης Τριανταφύλλης" userId="b6e2a58f7cdfbef0" providerId="LiveId" clId="{3F896BC3-241B-4CEA-ABAF-EE63C241C0C8}" dt="2018-02-02T17:12:36.021" v="4666" actId="14100"/>
          <ac:picMkLst>
            <pc:docMk/>
            <pc:sldMk cId="3233926739" sldId="285"/>
            <ac:picMk id="27" creationId="{F30A38BC-69C1-4FC5-81F4-E83685921C9B}"/>
          </ac:picMkLst>
        </pc:picChg>
      </pc:sldChg>
      <pc:sldChg chg="modSp">
        <pc:chgData name="Μιχάλης Τριανταφύλλης" userId="b6e2a58f7cdfbef0" providerId="LiveId" clId="{3F896BC3-241B-4CEA-ABAF-EE63C241C0C8}" dt="2018-02-02T17:12:51.299" v="4668" actId="27636"/>
        <pc:sldMkLst>
          <pc:docMk/>
          <pc:sldMk cId="1993545414" sldId="286"/>
        </pc:sldMkLst>
        <pc:spChg chg="mod">
          <ac:chgData name="Μιχάλης Τριανταφύλλης" userId="b6e2a58f7cdfbef0" providerId="LiveId" clId="{3F896BC3-241B-4CEA-ABAF-EE63C241C0C8}" dt="2018-02-02T17:12:51.299" v="4668" actId="27636"/>
          <ac:spMkLst>
            <pc:docMk/>
            <pc:sldMk cId="1993545414" sldId="286"/>
            <ac:spMk id="19" creationId="{32EA9EE1-D8B8-4D72-B1E9-C1C396A7044B}"/>
          </ac:spMkLst>
        </pc:spChg>
        <pc:picChg chg="mod">
          <ac:chgData name="Μιχάλης Τριανταφύλλης" userId="b6e2a58f7cdfbef0" providerId="LiveId" clId="{3F896BC3-241B-4CEA-ABAF-EE63C241C0C8}" dt="2018-02-02T17:12:28.631" v="4662" actId="14100"/>
          <ac:picMkLst>
            <pc:docMk/>
            <pc:sldMk cId="1993545414" sldId="286"/>
            <ac:picMk id="15" creationId="{82F83E38-94F2-428B-A333-1D6085C35427}"/>
          </ac:picMkLst>
        </pc:picChg>
      </pc:sldChg>
      <pc:sldChg chg="modSp">
        <pc:chgData name="Μιχάλης Τριανταφύλλης" userId="b6e2a58f7cdfbef0" providerId="LiveId" clId="{3F896BC3-241B-4CEA-ABAF-EE63C241C0C8}" dt="2018-02-02T17:25:06.466" v="4851" actId="20577"/>
        <pc:sldMkLst>
          <pc:docMk/>
          <pc:sldMk cId="2201515022" sldId="287"/>
        </pc:sldMkLst>
        <pc:spChg chg="mod">
          <ac:chgData name="Μιχάλης Τριανταφύλλης" userId="b6e2a58f7cdfbef0" providerId="LiveId" clId="{3F896BC3-241B-4CEA-ABAF-EE63C241C0C8}" dt="2018-02-02T17:25:06.466" v="4851" actId="20577"/>
          <ac:spMkLst>
            <pc:docMk/>
            <pc:sldMk cId="2201515022" sldId="287"/>
            <ac:spMk id="14" creationId="{EB45F240-7250-4FA6-90D1-A60CB8F81BB4}"/>
          </ac:spMkLst>
        </pc:spChg>
      </pc:sldChg>
      <pc:sldChg chg="modSp">
        <pc:chgData name="Μιχάλης Τριανταφύλλης" userId="b6e2a58f7cdfbef0" providerId="LiveId" clId="{3F896BC3-241B-4CEA-ABAF-EE63C241C0C8}" dt="2018-02-02T17:25:46.388" v="4934" actId="20577"/>
        <pc:sldMkLst>
          <pc:docMk/>
          <pc:sldMk cId="2670062715" sldId="288"/>
        </pc:sldMkLst>
        <pc:spChg chg="mod">
          <ac:chgData name="Μιχάλης Τριανταφύλλης" userId="b6e2a58f7cdfbef0" providerId="LiveId" clId="{3F896BC3-241B-4CEA-ABAF-EE63C241C0C8}" dt="2018-02-02T17:25:46.388" v="4934" actId="20577"/>
          <ac:spMkLst>
            <pc:docMk/>
            <pc:sldMk cId="2670062715" sldId="288"/>
            <ac:spMk id="30" creationId="{D5BA6955-60F5-4AE1-9494-E18EAFE5F8BE}"/>
          </ac:spMkLst>
        </pc:spChg>
        <pc:picChg chg="mod">
          <ac:chgData name="Μιχάλης Τριανταφύλλης" userId="b6e2a58f7cdfbef0" providerId="LiveId" clId="{3F896BC3-241B-4CEA-ABAF-EE63C241C0C8}" dt="2018-02-02T17:24:33.292" v="4849" actId="14100"/>
          <ac:picMkLst>
            <pc:docMk/>
            <pc:sldMk cId="2670062715" sldId="288"/>
            <ac:picMk id="23" creationId="{F14B6E2F-D441-4C54-B202-E4D0DBA2014C}"/>
          </ac:picMkLst>
        </pc:picChg>
        <pc:picChg chg="mod">
          <ac:chgData name="Μιχάλης Τριανταφύλλης" userId="b6e2a58f7cdfbef0" providerId="LiveId" clId="{3F896BC3-241B-4CEA-ABAF-EE63C241C0C8}" dt="2018-02-02T17:24:31.594" v="4848" actId="14100"/>
          <ac:picMkLst>
            <pc:docMk/>
            <pc:sldMk cId="2670062715" sldId="288"/>
            <ac:picMk id="25" creationId="{92E88950-B02B-476D-9F0A-6CA646DF5510}"/>
          </ac:picMkLst>
        </pc:picChg>
      </pc:sldChg>
      <pc:sldChg chg="modSp">
        <pc:chgData name="Μιχάλης Τριανταφύλλης" userId="b6e2a58f7cdfbef0" providerId="LiveId" clId="{3F896BC3-241B-4CEA-ABAF-EE63C241C0C8}" dt="2018-02-02T17:38:41.736" v="5048" actId="20577"/>
        <pc:sldMkLst>
          <pc:docMk/>
          <pc:sldMk cId="4240802429" sldId="289"/>
        </pc:sldMkLst>
        <pc:spChg chg="mod">
          <ac:chgData name="Μιχάλης Τριανταφύλλης" userId="b6e2a58f7cdfbef0" providerId="LiveId" clId="{3F896BC3-241B-4CEA-ABAF-EE63C241C0C8}" dt="2018-02-01T17:48:39.770" v="2890" actId="20577"/>
          <ac:spMkLst>
            <pc:docMk/>
            <pc:sldMk cId="4240802429" sldId="289"/>
            <ac:spMk id="13" creationId="{4EDF594F-5ADC-4695-8628-173403C89032}"/>
          </ac:spMkLst>
        </pc:spChg>
        <pc:spChg chg="mod">
          <ac:chgData name="Μιχάλης Τριανταφύλλης" userId="b6e2a58f7cdfbef0" providerId="LiveId" clId="{3F896BC3-241B-4CEA-ABAF-EE63C241C0C8}" dt="2018-02-02T17:38:41.736" v="5048" actId="20577"/>
          <ac:spMkLst>
            <pc:docMk/>
            <pc:sldMk cId="4240802429" sldId="289"/>
            <ac:spMk id="19" creationId="{32EA9EE1-D8B8-4D72-B1E9-C1C396A7044B}"/>
          </ac:spMkLst>
        </pc:spChg>
      </pc:sldChg>
      <pc:sldChg chg="addSp modSp">
        <pc:chgData name="Μιχάλης Τριανταφύλλης" userId="b6e2a58f7cdfbef0" providerId="LiveId" clId="{3F896BC3-241B-4CEA-ABAF-EE63C241C0C8}" dt="2018-02-02T17:48:05.876" v="5152" actId="403"/>
        <pc:sldMkLst>
          <pc:docMk/>
          <pc:sldMk cId="490490075" sldId="290"/>
        </pc:sldMkLst>
        <pc:spChg chg="add mod">
          <ac:chgData name="Μιχάλης Τριανταφύλλης" userId="b6e2a58f7cdfbef0" providerId="LiveId" clId="{3F896BC3-241B-4CEA-ABAF-EE63C241C0C8}" dt="2018-02-02T17:48:05.876" v="5152" actId="403"/>
          <ac:spMkLst>
            <pc:docMk/>
            <pc:sldMk cId="490490075" sldId="290"/>
            <ac:spMk id="5" creationId="{7DDAD986-14CE-4698-91F0-445AD95D4764}"/>
          </ac:spMkLst>
        </pc:spChg>
        <pc:picChg chg="mod">
          <ac:chgData name="Μιχάλης Τριανταφύλλης" userId="b6e2a58f7cdfbef0" providerId="LiveId" clId="{3F896BC3-241B-4CEA-ABAF-EE63C241C0C8}" dt="2018-02-02T17:42:36.927" v="5049" actId="14100"/>
          <ac:picMkLst>
            <pc:docMk/>
            <pc:sldMk cId="490490075" sldId="290"/>
            <ac:picMk id="3" creationId="{CD39FFA5-3A89-4C9E-8123-EED6DF8D7172}"/>
          </ac:picMkLst>
        </pc:picChg>
      </pc:sldChg>
      <pc:sldChg chg="modSp">
        <pc:chgData name="Μιχάλης Τριανταφύλλης" userId="b6e2a58f7cdfbef0" providerId="LiveId" clId="{3F896BC3-241B-4CEA-ABAF-EE63C241C0C8}" dt="2018-02-02T17:49:56.437" v="5161" actId="14100"/>
        <pc:sldMkLst>
          <pc:docMk/>
          <pc:sldMk cId="3610281108" sldId="291"/>
        </pc:sldMkLst>
        <pc:spChg chg="mod">
          <ac:chgData name="Μιχάλης Τριανταφύλλης" userId="b6e2a58f7cdfbef0" providerId="LiveId" clId="{3F896BC3-241B-4CEA-ABAF-EE63C241C0C8}" dt="2018-02-02T17:49:56.437" v="5161" actId="14100"/>
          <ac:spMkLst>
            <pc:docMk/>
            <pc:sldMk cId="3610281108" sldId="291"/>
            <ac:spMk id="30" creationId="{D5BA6955-60F5-4AE1-9494-E18EAFE5F8BE}"/>
          </ac:spMkLst>
        </pc:spChg>
      </pc:sldChg>
      <pc:sldChg chg="addSp delSp modSp add">
        <pc:chgData name="Μιχάλης Τριανταφύλλης" userId="b6e2a58f7cdfbef0" providerId="LiveId" clId="{3F896BC3-241B-4CEA-ABAF-EE63C241C0C8}" dt="2018-02-01T18:01:54.674" v="3023" actId="14100"/>
        <pc:sldMkLst>
          <pc:docMk/>
          <pc:sldMk cId="1018742434" sldId="292"/>
        </pc:sldMkLst>
        <pc:spChg chg="add del mod">
          <ac:chgData name="Μιχάλης Τριανταφύλλης" userId="b6e2a58f7cdfbef0" providerId="LiveId" clId="{3F896BC3-241B-4CEA-ABAF-EE63C241C0C8}" dt="2018-02-01T17:51:10.969" v="2898" actId="478"/>
          <ac:spMkLst>
            <pc:docMk/>
            <pc:sldMk cId="1018742434" sldId="292"/>
            <ac:spMk id="4" creationId="{ECE27707-7921-4EEC-89E5-061E54439BA8}"/>
          </ac:spMkLst>
        </pc:spChg>
        <pc:spChg chg="mod">
          <ac:chgData name="Μιχάλης Τριανταφύλλης" userId="b6e2a58f7cdfbef0" providerId="LiveId" clId="{3F896BC3-241B-4CEA-ABAF-EE63C241C0C8}" dt="2018-02-01T17:51:02.064" v="2896" actId="20577"/>
          <ac:spMkLst>
            <pc:docMk/>
            <pc:sldMk cId="1018742434" sldId="292"/>
            <ac:spMk id="13" creationId="{4EDF594F-5ADC-4695-8628-173403C89032}"/>
          </ac:spMkLst>
        </pc:spChg>
        <pc:spChg chg="del">
          <ac:chgData name="Μιχάλης Τριανταφύλλης" userId="b6e2a58f7cdfbef0" providerId="LiveId" clId="{3F896BC3-241B-4CEA-ABAF-EE63C241C0C8}" dt="2018-02-01T17:51:13.621" v="2899" actId="478"/>
          <ac:spMkLst>
            <pc:docMk/>
            <pc:sldMk cId="1018742434" sldId="292"/>
            <ac:spMk id="16" creationId="{7FBBE921-D1B0-486A-81AB-F8B8FF0E5238}"/>
          </ac:spMkLst>
        </pc:spChg>
        <pc:spChg chg="mod">
          <ac:chgData name="Μιχάλης Τριανταφύλλης" userId="b6e2a58f7cdfbef0" providerId="LiveId" clId="{3F896BC3-241B-4CEA-ABAF-EE63C241C0C8}" dt="2018-02-01T17:52:20.068" v="2905" actId="1076"/>
          <ac:spMkLst>
            <pc:docMk/>
            <pc:sldMk cId="1018742434" sldId="292"/>
            <ac:spMk id="18" creationId="{65F2EE0A-CA6C-4A65-AF28-94DCCE67A20D}"/>
          </ac:spMkLst>
        </pc:spChg>
        <pc:spChg chg="mod">
          <ac:chgData name="Μιχάλης Τριανταφύλλης" userId="b6e2a58f7cdfbef0" providerId="LiveId" clId="{3F896BC3-241B-4CEA-ABAF-EE63C241C0C8}" dt="2018-02-01T18:01:54.674" v="3023" actId="14100"/>
          <ac:spMkLst>
            <pc:docMk/>
            <pc:sldMk cId="1018742434" sldId="292"/>
            <ac:spMk id="19" creationId="{32EA9EE1-D8B8-4D72-B1E9-C1C396A7044B}"/>
          </ac:spMkLst>
        </pc:spChg>
        <pc:picChg chg="mod">
          <ac:chgData name="Μιχάλης Τριανταφύλλης" userId="b6e2a58f7cdfbef0" providerId="LiveId" clId="{3F896BC3-241B-4CEA-ABAF-EE63C241C0C8}" dt="2018-02-01T17:52:04.470" v="2903" actId="1076"/>
          <ac:picMkLst>
            <pc:docMk/>
            <pc:sldMk cId="1018742434" sldId="292"/>
            <ac:picMk id="2" creationId="{8891ED65-D493-41A5-AD17-F9F6038AEF3E}"/>
          </ac:picMkLst>
        </pc:picChg>
        <pc:picChg chg="del">
          <ac:chgData name="Μιχάλης Τριανταφύλλης" userId="b6e2a58f7cdfbef0" providerId="LiveId" clId="{3F896BC3-241B-4CEA-ABAF-EE63C241C0C8}" dt="2018-02-01T17:51:07.889" v="2897" actId="478"/>
          <ac:picMkLst>
            <pc:docMk/>
            <pc:sldMk cId="1018742434" sldId="292"/>
            <ac:picMk id="15" creationId="{82F83E38-94F2-428B-A333-1D6085C35427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2-02T17:50:57.021" v="5163" actId="14100"/>
        <pc:sldMkLst>
          <pc:docMk/>
          <pc:sldMk cId="765983261" sldId="293"/>
        </pc:sldMkLst>
        <pc:spChg chg="mod">
          <ac:chgData name="Μιχάλης Τριανταφύλλης" userId="b6e2a58f7cdfbef0" providerId="LiveId" clId="{3F896BC3-241B-4CEA-ABAF-EE63C241C0C8}" dt="2018-02-01T18:02:31.634" v="3026" actId="20577"/>
          <ac:spMkLst>
            <pc:docMk/>
            <pc:sldMk cId="765983261" sldId="293"/>
            <ac:spMk id="2" creationId="{5CE588DF-507B-4FDB-B2C2-AF67F2DA175B}"/>
          </ac:spMkLst>
        </pc:spChg>
        <pc:spChg chg="mod">
          <ac:chgData name="Μιχάλης Τριανταφύλλης" userId="b6e2a58f7cdfbef0" providerId="LiveId" clId="{3F896BC3-241B-4CEA-ABAF-EE63C241C0C8}" dt="2018-02-01T18:25:32.934" v="3141" actId="20577"/>
          <ac:spMkLst>
            <pc:docMk/>
            <pc:sldMk cId="765983261" sldId="293"/>
            <ac:spMk id="14" creationId="{EB45F240-7250-4FA6-90D1-A60CB8F81BB4}"/>
          </ac:spMkLst>
        </pc:spChg>
        <pc:picChg chg="del">
          <ac:chgData name="Μιχάλης Τριανταφύλλης" userId="b6e2a58f7cdfbef0" providerId="LiveId" clId="{3F896BC3-241B-4CEA-ABAF-EE63C241C0C8}" dt="2018-02-01T18:24:40.082" v="3033" actId="478"/>
          <ac:picMkLst>
            <pc:docMk/>
            <pc:sldMk cId="765983261" sldId="293"/>
            <ac:picMk id="3" creationId="{CD39FFA5-3A89-4C9E-8123-EED6DF8D7172}"/>
          </ac:picMkLst>
        </pc:picChg>
        <pc:picChg chg="add mod">
          <ac:chgData name="Μιχάλης Τριανταφύλλης" userId="b6e2a58f7cdfbef0" providerId="LiveId" clId="{3F896BC3-241B-4CEA-ABAF-EE63C241C0C8}" dt="2018-02-02T17:50:57.021" v="5163" actId="14100"/>
          <ac:picMkLst>
            <pc:docMk/>
            <pc:sldMk cId="765983261" sldId="293"/>
            <ac:picMk id="5" creationId="{EE9780EF-FC1B-409C-AA94-8EC366413FE0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2-02T17:51:31.342" v="5171" actId="27636"/>
        <pc:sldMkLst>
          <pc:docMk/>
          <pc:sldMk cId="3103230556" sldId="294"/>
        </pc:sldMkLst>
        <pc:spChg chg="add del mod">
          <ac:chgData name="Μιχάλης Τριανταφύλλης" userId="b6e2a58f7cdfbef0" providerId="LiveId" clId="{3F896BC3-241B-4CEA-ABAF-EE63C241C0C8}" dt="2018-02-01T18:29:46.443" v="3162" actId="478"/>
          <ac:spMkLst>
            <pc:docMk/>
            <pc:sldMk cId="3103230556" sldId="294"/>
            <ac:spMk id="5" creationId="{3F5240D1-879A-48B5-81A2-11342BE536D4}"/>
          </ac:spMkLst>
        </pc:spChg>
        <pc:spChg chg="add del mod">
          <ac:chgData name="Μιχάλης Τριανταφύλλης" userId="b6e2a58f7cdfbef0" providerId="LiveId" clId="{3F896BC3-241B-4CEA-ABAF-EE63C241C0C8}" dt="2018-02-01T18:36:11.780" v="3168" actId="931"/>
          <ac:spMkLst>
            <pc:docMk/>
            <pc:sldMk cId="3103230556" sldId="294"/>
            <ac:spMk id="7" creationId="{92767D5D-4CF0-412E-8015-1D6E52F4DB05}"/>
          </ac:spMkLst>
        </pc:spChg>
        <pc:spChg chg="add del mod">
          <ac:chgData name="Μιχάλης Τριανταφύλλης" userId="b6e2a58f7cdfbef0" providerId="LiveId" clId="{3F896BC3-241B-4CEA-ABAF-EE63C241C0C8}" dt="2018-02-01T19:21:48.954" v="4296" actId="11529"/>
          <ac:spMkLst>
            <pc:docMk/>
            <pc:sldMk cId="3103230556" sldId="294"/>
            <ac:spMk id="10" creationId="{0AA19341-05A9-41A0-9B87-B863218676B2}"/>
          </ac:spMkLst>
        </pc:spChg>
        <pc:spChg chg="mod">
          <ac:chgData name="Μιχάλης Τριανταφύλλης" userId="b6e2a58f7cdfbef0" providerId="LiveId" clId="{3F896BC3-241B-4CEA-ABAF-EE63C241C0C8}" dt="2018-02-01T18:26:26.304" v="3144" actId="20577"/>
          <ac:spMkLst>
            <pc:docMk/>
            <pc:sldMk cId="3103230556" sldId="294"/>
            <ac:spMk id="12" creationId="{9C1A7E6C-8C79-4465-AD87-8B7C2710113A}"/>
          </ac:spMkLst>
        </pc:spChg>
        <pc:spChg chg="add mod">
          <ac:chgData name="Μιχάλης Τριανταφύλλης" userId="b6e2a58f7cdfbef0" providerId="LiveId" clId="{3F896BC3-241B-4CEA-ABAF-EE63C241C0C8}" dt="2018-02-01T18:37:25.714" v="3194" actId="20577"/>
          <ac:spMkLst>
            <pc:docMk/>
            <pc:sldMk cId="3103230556" sldId="294"/>
            <ac:spMk id="16" creationId="{322D76A5-BBFB-4A97-B313-B4D6AA284412}"/>
          </ac:spMkLst>
        </pc:spChg>
        <pc:spChg chg="add mod">
          <ac:chgData name="Μιχάλης Τριανταφύλλης" userId="b6e2a58f7cdfbef0" providerId="LiveId" clId="{3F896BC3-241B-4CEA-ABAF-EE63C241C0C8}" dt="2018-02-02T17:51:31.342" v="5171" actId="27636"/>
          <ac:spMkLst>
            <pc:docMk/>
            <pc:sldMk cId="3103230556" sldId="294"/>
            <ac:spMk id="17" creationId="{8F7729F0-97CD-4C5F-B414-2EBCFFE93CCA}"/>
          </ac:spMkLst>
        </pc:spChg>
        <pc:spChg chg="add">
          <ac:chgData name="Μιχάλης Τριανταφύλλης" userId="b6e2a58f7cdfbef0" providerId="LiveId" clId="{3F896BC3-241B-4CEA-ABAF-EE63C241C0C8}" dt="2018-02-01T18:31:01.804" v="3166" actId="478"/>
          <ac:spMkLst>
            <pc:docMk/>
            <pc:sldMk cId="3103230556" sldId="294"/>
            <ac:spMk id="18" creationId="{044339D0-30DE-4658-9AFA-8CF988644CA4}"/>
          </ac:spMkLst>
        </pc:spChg>
        <pc:spChg chg="add mod">
          <ac:chgData name="Μιχάλης Τριανταφύλλης" userId="b6e2a58f7cdfbef0" providerId="LiveId" clId="{3F896BC3-241B-4CEA-ABAF-EE63C241C0C8}" dt="2018-02-01T19:21:29.043" v="4294" actId="1076"/>
          <ac:spMkLst>
            <pc:docMk/>
            <pc:sldMk cId="3103230556" sldId="294"/>
            <ac:spMk id="22" creationId="{09A12E31-0D69-42C8-A757-EE876D04E728}"/>
          </ac:spMkLst>
        </pc:spChg>
        <pc:spChg chg="del mod">
          <ac:chgData name="Μιχάλης Τριανταφύλλης" userId="b6e2a58f7cdfbef0" providerId="LiveId" clId="{3F896BC3-241B-4CEA-ABAF-EE63C241C0C8}" dt="2018-02-01T18:29:41.724" v="3161" actId="478"/>
          <ac:spMkLst>
            <pc:docMk/>
            <pc:sldMk cId="3103230556" sldId="294"/>
            <ac:spMk id="30" creationId="{D5BA6955-60F5-4AE1-9494-E18EAFE5F8BE}"/>
          </ac:spMkLst>
        </pc:spChg>
        <pc:picChg chg="add mod modCrop">
          <ac:chgData name="Μιχάλης Τριανταφύλλης" userId="b6e2a58f7cdfbef0" providerId="LiveId" clId="{3F896BC3-241B-4CEA-ABAF-EE63C241C0C8}" dt="2018-02-01T18:37:09.128" v="3175" actId="14100"/>
          <ac:picMkLst>
            <pc:docMk/>
            <pc:sldMk cId="3103230556" sldId="294"/>
            <ac:picMk id="9" creationId="{65910EE2-4B54-4AD7-BFF5-D12D880EDF4B}"/>
          </ac:picMkLst>
        </pc:picChg>
        <pc:picChg chg="add del mod">
          <ac:chgData name="Μιχάλης Τριανταφύλλης" userId="b6e2a58f7cdfbef0" providerId="LiveId" clId="{3F896BC3-241B-4CEA-ABAF-EE63C241C0C8}" dt="2018-02-01T18:31:39.366" v="3167" actId="478"/>
          <ac:picMkLst>
            <pc:docMk/>
            <pc:sldMk cId="3103230556" sldId="294"/>
            <ac:picMk id="15" creationId="{722A000B-1847-4E65-8D2A-A9A343FF0F4E}"/>
          </ac:picMkLst>
        </pc:picChg>
        <pc:picChg chg="mod modCrop">
          <ac:chgData name="Μιχάλης Τριανταφύλλης" userId="b6e2a58f7cdfbef0" providerId="LiveId" clId="{3F896BC3-241B-4CEA-ABAF-EE63C241C0C8}" dt="2018-02-01T18:27:25.412" v="3150" actId="14100"/>
          <ac:picMkLst>
            <pc:docMk/>
            <pc:sldMk cId="3103230556" sldId="294"/>
            <ac:picMk id="23" creationId="{F14B6E2F-D441-4C54-B202-E4D0DBA2014C}"/>
          </ac:picMkLst>
        </pc:picChg>
        <pc:picChg chg="mod modCrop">
          <ac:chgData name="Μιχάλης Τριανταφύλλης" userId="b6e2a58f7cdfbef0" providerId="LiveId" clId="{3F896BC3-241B-4CEA-ABAF-EE63C241C0C8}" dt="2018-02-01T18:29:02.313" v="3159" actId="14100"/>
          <ac:picMkLst>
            <pc:docMk/>
            <pc:sldMk cId="3103230556" sldId="294"/>
            <ac:picMk id="25" creationId="{92E88950-B02B-476D-9F0A-6CA646DF5510}"/>
          </ac:picMkLst>
        </pc:picChg>
        <pc:cxnChg chg="add del mod">
          <ac:chgData name="Μιχάλης Τριανταφύλλης" userId="b6e2a58f7cdfbef0" providerId="LiveId" clId="{3F896BC3-241B-4CEA-ABAF-EE63C241C0C8}" dt="2018-02-01T19:22:09.643" v="4301" actId="478"/>
          <ac:cxnSpMkLst>
            <pc:docMk/>
            <pc:sldMk cId="3103230556" sldId="294"/>
            <ac:cxnSpMk id="19" creationId="{655B9B60-CAFB-4A9E-919E-5A981BBED066}"/>
          </ac:cxnSpMkLst>
        </pc:cxnChg>
        <pc:cxnChg chg="add del mod">
          <ac:chgData name="Μιχάλης Τριανταφύλλης" userId="b6e2a58f7cdfbef0" providerId="LiveId" clId="{3F896BC3-241B-4CEA-ABAF-EE63C241C0C8}" dt="2018-02-01T19:24:07.098" v="4330" actId="478"/>
          <ac:cxnSpMkLst>
            <pc:docMk/>
            <pc:sldMk cId="3103230556" sldId="294"/>
            <ac:cxnSpMk id="27" creationId="{6D435A1C-9C99-4B2E-90AB-08E10F63B7F9}"/>
          </ac:cxnSpMkLst>
        </pc:cxnChg>
      </pc:sldChg>
      <pc:sldChg chg="addSp delSp modSp add">
        <pc:chgData name="Μιχάλης Τριανταφύλλης" userId="b6e2a58f7cdfbef0" providerId="LiveId" clId="{3F896BC3-241B-4CEA-ABAF-EE63C241C0C8}" dt="2018-02-01T19:04:58.902" v="3485" actId="113"/>
        <pc:sldMkLst>
          <pc:docMk/>
          <pc:sldMk cId="35770173" sldId="295"/>
        </pc:sldMkLst>
        <pc:spChg chg="mod">
          <ac:chgData name="Μιχάλης Τριανταφύλλης" userId="b6e2a58f7cdfbef0" providerId="LiveId" clId="{3F896BC3-241B-4CEA-ABAF-EE63C241C0C8}" dt="2018-02-01T19:04:58.902" v="3485" actId="113"/>
          <ac:spMkLst>
            <pc:docMk/>
            <pc:sldMk cId="35770173" sldId="295"/>
            <ac:spMk id="2" creationId="{B762F43D-9596-43D6-8B32-6A0CE6838BF0}"/>
          </ac:spMkLst>
        </pc:spChg>
        <pc:spChg chg="mod">
          <ac:chgData name="Μιχάλης Τριανταφύλλης" userId="b6e2a58f7cdfbef0" providerId="LiveId" clId="{3F896BC3-241B-4CEA-ABAF-EE63C241C0C8}" dt="2018-02-01T19:03:59.115" v="3374" actId="113"/>
          <ac:spMkLst>
            <pc:docMk/>
            <pc:sldMk cId="35770173" sldId="295"/>
            <ac:spMk id="3" creationId="{B80EB6FB-E774-4833-955E-9B8F1FA223F7}"/>
          </ac:spMkLst>
        </pc:spChg>
        <pc:spChg chg="del">
          <ac:chgData name="Μιχάλης Τριανταφύλλης" userId="b6e2a58f7cdfbef0" providerId="LiveId" clId="{3F896BC3-241B-4CEA-ABAF-EE63C241C0C8}" dt="2018-02-01T18:46:30.161" v="3352" actId="931"/>
          <ac:spMkLst>
            <pc:docMk/>
            <pc:sldMk cId="35770173" sldId="295"/>
            <ac:spMk id="4" creationId="{05D868E8-DD9A-4D2D-AFCD-634CBA77D811}"/>
          </ac:spMkLst>
        </pc:spChg>
        <pc:spChg chg="mod">
          <ac:chgData name="Μιχάλης Τριανταφύλλης" userId="b6e2a58f7cdfbef0" providerId="LiveId" clId="{3F896BC3-241B-4CEA-ABAF-EE63C241C0C8}" dt="2018-02-01T19:04:01.556" v="3375" actId="113"/>
          <ac:spMkLst>
            <pc:docMk/>
            <pc:sldMk cId="35770173" sldId="295"/>
            <ac:spMk id="5" creationId="{8917BC6C-BA3D-4A43-AFCB-1D8AFC6026B4}"/>
          </ac:spMkLst>
        </pc:spChg>
        <pc:spChg chg="del">
          <ac:chgData name="Μιχάλης Τριανταφύλλης" userId="b6e2a58f7cdfbef0" providerId="LiveId" clId="{3F896BC3-241B-4CEA-ABAF-EE63C241C0C8}" dt="2018-02-01T18:48:21.158" v="3359" actId="931"/>
          <ac:spMkLst>
            <pc:docMk/>
            <pc:sldMk cId="35770173" sldId="295"/>
            <ac:spMk id="6" creationId="{D2EC1FD6-74A7-4E73-A32D-15CCA736E800}"/>
          </ac:spMkLst>
        </pc:spChg>
        <pc:picChg chg="add mod modCrop">
          <ac:chgData name="Μιχάλης Τριανταφύλλης" userId="b6e2a58f7cdfbef0" providerId="LiveId" clId="{3F896BC3-241B-4CEA-ABAF-EE63C241C0C8}" dt="2018-02-01T19:03:15.274" v="3370" actId="14100"/>
          <ac:picMkLst>
            <pc:docMk/>
            <pc:sldMk cId="35770173" sldId="295"/>
            <ac:picMk id="9" creationId="{AF5B07B9-4C2D-41EA-BEAF-0622341874B6}"/>
          </ac:picMkLst>
        </pc:picChg>
        <pc:picChg chg="add mod modCrop">
          <ac:chgData name="Μιχάλης Τριανταφύλλης" userId="b6e2a58f7cdfbef0" providerId="LiveId" clId="{3F896BC3-241B-4CEA-ABAF-EE63C241C0C8}" dt="2018-02-01T19:03:09.997" v="3369" actId="14100"/>
          <ac:picMkLst>
            <pc:docMk/>
            <pc:sldMk cId="35770173" sldId="295"/>
            <ac:picMk id="11" creationId="{DAAC2C44-5F31-449D-94BB-65D11E0C9DED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2-02T18:35:27.091" v="5442" actId="114"/>
        <pc:sldMkLst>
          <pc:docMk/>
          <pc:sldMk cId="4176727797" sldId="296"/>
        </pc:sldMkLst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2" creationId="{6DF2B8F6-11AE-406A-94D1-9EE3A2E4AAF6}"/>
          </ac:spMkLst>
        </pc:spChg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3" creationId="{2002289F-53DC-4149-8ACA-72417AC5A280}"/>
          </ac:spMkLst>
        </pc:spChg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4" creationId="{14FF15FF-839D-44A8-9B03-A1E32197C675}"/>
          </ac:spMkLst>
        </pc:spChg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5" creationId="{0EE78644-1E84-41F7-B91A-B1E5B703F311}"/>
          </ac:spMkLst>
        </pc:spChg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6" creationId="{0FBC7594-5DD8-40D1-B62C-E7A3C4DF840D}"/>
          </ac:spMkLst>
        </pc:spChg>
        <pc:spChg chg="add mod">
          <ac:chgData name="Μιχάλης Τριανταφύλλης" userId="b6e2a58f7cdfbef0" providerId="LiveId" clId="{3F896BC3-241B-4CEA-ABAF-EE63C241C0C8}" dt="2018-02-01T19:17:59.792" v="4072" actId="113"/>
          <ac:spMkLst>
            <pc:docMk/>
            <pc:sldMk cId="4176727797" sldId="296"/>
            <ac:spMk id="8" creationId="{4D412B04-DD2A-4797-A6CB-BFBE6A5FB9DF}"/>
          </ac:spMkLst>
        </pc:spChg>
        <pc:spChg chg="add mod">
          <ac:chgData name="Μιχάλης Τριανταφύλλης" userId="b6e2a58f7cdfbef0" providerId="LiveId" clId="{3F896BC3-241B-4CEA-ABAF-EE63C241C0C8}" dt="2018-02-02T18:35:27.091" v="5442" actId="114"/>
          <ac:spMkLst>
            <pc:docMk/>
            <pc:sldMk cId="4176727797" sldId="296"/>
            <ac:spMk id="9" creationId="{40F7A4A3-BE9E-4207-8473-411D1441FE0A}"/>
          </ac:spMkLst>
        </pc:spChg>
      </pc:sldChg>
      <pc:sldChg chg="addSp delSp modSp add">
        <pc:chgData name="Μιχάλης Τριανταφύλλης" userId="b6e2a58f7cdfbef0" providerId="LiveId" clId="{3F896BC3-241B-4CEA-ABAF-EE63C241C0C8}" dt="2018-02-02T18:25:32.469" v="5436" actId="1076"/>
        <pc:sldMkLst>
          <pc:docMk/>
          <pc:sldMk cId="379660338" sldId="297"/>
        </pc:sldMkLst>
        <pc:spChg chg="mod">
          <ac:chgData name="Μιχάλης Τριανταφύλλης" userId="b6e2a58f7cdfbef0" providerId="LiveId" clId="{3F896BC3-241B-4CEA-ABAF-EE63C241C0C8}" dt="2018-02-02T18:22:41.575" v="5340" actId="14100"/>
          <ac:spMkLst>
            <pc:docMk/>
            <pc:sldMk cId="379660338" sldId="297"/>
            <ac:spMk id="3" creationId="{5ECD5F0F-B596-464E-B5E4-042316E098D0}"/>
          </ac:spMkLst>
        </pc:spChg>
        <pc:spChg chg="add mod">
          <ac:chgData name="Μιχάλης Τριανταφύλλης" userId="b6e2a58f7cdfbef0" providerId="LiveId" clId="{3F896BC3-241B-4CEA-ABAF-EE63C241C0C8}" dt="2018-02-02T18:25:32.469" v="5436" actId="1076"/>
          <ac:spMkLst>
            <pc:docMk/>
            <pc:sldMk cId="379660338" sldId="297"/>
            <ac:spMk id="6" creationId="{6ECB2A04-AAEC-4500-852B-0EAFF221D434}"/>
          </ac:spMkLst>
        </pc:spChg>
        <pc:graphicFrameChg chg="add del mod">
          <ac:chgData name="Μιχάλης Τριανταφύλλης" userId="b6e2a58f7cdfbef0" providerId="LiveId" clId="{3F896BC3-241B-4CEA-ABAF-EE63C241C0C8}" dt="2018-02-02T18:21:57.227" v="5310" actId="14100"/>
          <ac:graphicFrameMkLst>
            <pc:docMk/>
            <pc:sldMk cId="379660338" sldId="297"/>
            <ac:graphicFrameMk id="5" creationId="{B5058513-0AB9-4501-BBAE-8708F039140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BA311-6E21-4F14-91E6-2AEAC6CA5EF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3D6E876-B2F3-4AB8-99EF-D2735BB295B3}">
      <dgm:prSet phldrT="[Text]"/>
      <dgm:spPr/>
      <dgm:t>
        <a:bodyPr/>
        <a:lstStyle/>
        <a:p>
          <a:r>
            <a:rPr lang="el-GR" dirty="0"/>
            <a:t>Δημιουργία Διαταραχής</a:t>
          </a:r>
        </a:p>
      </dgm:t>
    </dgm:pt>
    <dgm:pt modelId="{D75E7D71-5979-41FE-8BBA-37AD5FDA73F3}" type="parTrans" cxnId="{0D99A38E-BF3A-4E36-BF85-1BAC4913EBA5}">
      <dgm:prSet/>
      <dgm:spPr/>
      <dgm:t>
        <a:bodyPr/>
        <a:lstStyle/>
        <a:p>
          <a:endParaRPr lang="el-GR"/>
        </a:p>
      </dgm:t>
    </dgm:pt>
    <dgm:pt modelId="{C74EC9EE-D4F5-4B61-935F-FF669F572B7A}" type="sibTrans" cxnId="{0D99A38E-BF3A-4E36-BF85-1BAC4913EBA5}">
      <dgm:prSet/>
      <dgm:spPr/>
      <dgm:t>
        <a:bodyPr/>
        <a:lstStyle/>
        <a:p>
          <a:endParaRPr lang="el-GR"/>
        </a:p>
      </dgm:t>
    </dgm:pt>
    <dgm:pt modelId="{6EEE0D02-3A4B-4064-A300-A7630A2DCE59}">
      <dgm:prSet phldrT="[Text]"/>
      <dgm:spPr/>
      <dgm:t>
        <a:bodyPr/>
        <a:lstStyle/>
        <a:p>
          <a:r>
            <a:rPr lang="el-GR" dirty="0"/>
            <a:t>Μέτρηση Χαρακτηριστικών Συστήματος</a:t>
          </a:r>
        </a:p>
      </dgm:t>
    </dgm:pt>
    <dgm:pt modelId="{ACDBDD7C-47F4-4A3F-9AAB-A26B89DCDEF2}" type="parTrans" cxnId="{06D8FF18-7D12-4BE6-852A-F3721EDB671B}">
      <dgm:prSet/>
      <dgm:spPr/>
      <dgm:t>
        <a:bodyPr/>
        <a:lstStyle/>
        <a:p>
          <a:endParaRPr lang="el-GR"/>
        </a:p>
      </dgm:t>
    </dgm:pt>
    <dgm:pt modelId="{3894F7C5-00D9-47F5-B5F5-2A458997006A}" type="sibTrans" cxnId="{06D8FF18-7D12-4BE6-852A-F3721EDB671B}">
      <dgm:prSet/>
      <dgm:spPr/>
      <dgm:t>
        <a:bodyPr/>
        <a:lstStyle/>
        <a:p>
          <a:endParaRPr lang="el-GR"/>
        </a:p>
      </dgm:t>
    </dgm:pt>
    <dgm:pt modelId="{9A4D6254-854E-4393-A8CD-C5F618A80457}">
      <dgm:prSet phldrT="[Text]"/>
      <dgm:spPr/>
      <dgm:t>
        <a:bodyPr/>
        <a:lstStyle/>
        <a:p>
          <a:r>
            <a:rPr lang="el-GR" dirty="0"/>
            <a:t>Υπολογισμός Κερδών</a:t>
          </a:r>
        </a:p>
      </dgm:t>
    </dgm:pt>
    <dgm:pt modelId="{7B68092C-63C5-4791-8B82-3DAB3096A884}" type="parTrans" cxnId="{5E85F606-7023-4093-8065-84A317129945}">
      <dgm:prSet/>
      <dgm:spPr/>
      <dgm:t>
        <a:bodyPr/>
        <a:lstStyle/>
        <a:p>
          <a:endParaRPr lang="el-GR"/>
        </a:p>
      </dgm:t>
    </dgm:pt>
    <dgm:pt modelId="{FCEB1B51-6DBD-4BB5-BA39-F5DEE4B0296F}" type="sibTrans" cxnId="{5E85F606-7023-4093-8065-84A317129945}">
      <dgm:prSet/>
      <dgm:spPr/>
      <dgm:t>
        <a:bodyPr/>
        <a:lstStyle/>
        <a:p>
          <a:endParaRPr lang="el-GR"/>
        </a:p>
      </dgm:t>
    </dgm:pt>
    <dgm:pt modelId="{E4AA661D-AA13-4F9C-BEE6-70EDED50122F}" type="pres">
      <dgm:prSet presAssocID="{067BA311-6E21-4F14-91E6-2AEAC6CA5EFD}" presName="Name0" presStyleCnt="0">
        <dgm:presLayoutVars>
          <dgm:dir/>
          <dgm:resizeHandles val="exact"/>
        </dgm:presLayoutVars>
      </dgm:prSet>
      <dgm:spPr/>
    </dgm:pt>
    <dgm:pt modelId="{F19E3053-C20F-4159-954B-DFB2B86BABC7}" type="pres">
      <dgm:prSet presAssocID="{13D6E876-B2F3-4AB8-99EF-D2735BB295B3}" presName="node" presStyleLbl="node1" presStyleIdx="0" presStyleCnt="3" custLinFactY="49992" custLinFactNeighborX="-12060" custLinFactNeighborY="100000">
        <dgm:presLayoutVars>
          <dgm:bulletEnabled val="1"/>
        </dgm:presLayoutVars>
      </dgm:prSet>
      <dgm:spPr/>
    </dgm:pt>
    <dgm:pt modelId="{8A471F66-AEEC-4085-9D22-4BA462630C7E}" type="pres">
      <dgm:prSet presAssocID="{C74EC9EE-D4F5-4B61-935F-FF669F572B7A}" presName="sibTrans" presStyleLbl="sibTrans2D1" presStyleIdx="0" presStyleCnt="2"/>
      <dgm:spPr/>
    </dgm:pt>
    <dgm:pt modelId="{C65E7D16-104B-4D0D-8090-F5B48E3DCC24}" type="pres">
      <dgm:prSet presAssocID="{C74EC9EE-D4F5-4B61-935F-FF669F572B7A}" presName="connectorText" presStyleLbl="sibTrans2D1" presStyleIdx="0" presStyleCnt="2"/>
      <dgm:spPr/>
    </dgm:pt>
    <dgm:pt modelId="{4D4DD6D5-3A78-4AE1-B3AE-4F32D770C17E}" type="pres">
      <dgm:prSet presAssocID="{6EEE0D02-3A4B-4064-A300-A7630A2DCE59}" presName="node" presStyleLbl="node1" presStyleIdx="1" presStyleCnt="3" custLinFactY="49992" custLinFactNeighborX="-12060" custLinFactNeighborY="100000">
        <dgm:presLayoutVars>
          <dgm:bulletEnabled val="1"/>
        </dgm:presLayoutVars>
      </dgm:prSet>
      <dgm:spPr/>
    </dgm:pt>
    <dgm:pt modelId="{A0E855F4-1170-4BA4-A6F2-A680D9D97879}" type="pres">
      <dgm:prSet presAssocID="{3894F7C5-00D9-47F5-B5F5-2A458997006A}" presName="sibTrans" presStyleLbl="sibTrans2D1" presStyleIdx="1" presStyleCnt="2"/>
      <dgm:spPr/>
    </dgm:pt>
    <dgm:pt modelId="{81F26001-04D2-4CF9-8DA2-5FF33ACACE5C}" type="pres">
      <dgm:prSet presAssocID="{3894F7C5-00D9-47F5-B5F5-2A458997006A}" presName="connectorText" presStyleLbl="sibTrans2D1" presStyleIdx="1" presStyleCnt="2"/>
      <dgm:spPr/>
    </dgm:pt>
    <dgm:pt modelId="{835CDA04-C74A-402A-8A30-ED36973AF804}" type="pres">
      <dgm:prSet presAssocID="{9A4D6254-854E-4393-A8CD-C5F618A80457}" presName="node" presStyleLbl="node1" presStyleIdx="2" presStyleCnt="3" custLinFactY="49992" custLinFactNeighborX="-12060" custLinFactNeighborY="100000">
        <dgm:presLayoutVars>
          <dgm:bulletEnabled val="1"/>
        </dgm:presLayoutVars>
      </dgm:prSet>
      <dgm:spPr/>
    </dgm:pt>
  </dgm:ptLst>
  <dgm:cxnLst>
    <dgm:cxn modelId="{C349CD00-86F1-42C8-8E5B-726830F3EBCD}" type="presOf" srcId="{3894F7C5-00D9-47F5-B5F5-2A458997006A}" destId="{81F26001-04D2-4CF9-8DA2-5FF33ACACE5C}" srcOrd="1" destOrd="0" presId="urn:microsoft.com/office/officeart/2005/8/layout/process1"/>
    <dgm:cxn modelId="{5E85F606-7023-4093-8065-84A317129945}" srcId="{067BA311-6E21-4F14-91E6-2AEAC6CA5EFD}" destId="{9A4D6254-854E-4393-A8CD-C5F618A80457}" srcOrd="2" destOrd="0" parTransId="{7B68092C-63C5-4791-8B82-3DAB3096A884}" sibTransId="{FCEB1B51-6DBD-4BB5-BA39-F5DEE4B0296F}"/>
    <dgm:cxn modelId="{036BF80B-C69E-4E45-ABAB-59A0040F2A5D}" type="presOf" srcId="{067BA311-6E21-4F14-91E6-2AEAC6CA5EFD}" destId="{E4AA661D-AA13-4F9C-BEE6-70EDED50122F}" srcOrd="0" destOrd="0" presId="urn:microsoft.com/office/officeart/2005/8/layout/process1"/>
    <dgm:cxn modelId="{06D8FF18-7D12-4BE6-852A-F3721EDB671B}" srcId="{067BA311-6E21-4F14-91E6-2AEAC6CA5EFD}" destId="{6EEE0D02-3A4B-4064-A300-A7630A2DCE59}" srcOrd="1" destOrd="0" parTransId="{ACDBDD7C-47F4-4A3F-9AAB-A26B89DCDEF2}" sibTransId="{3894F7C5-00D9-47F5-B5F5-2A458997006A}"/>
    <dgm:cxn modelId="{9E74162F-66EB-4D89-BA6C-E6CFAD75AC8D}" type="presOf" srcId="{3894F7C5-00D9-47F5-B5F5-2A458997006A}" destId="{A0E855F4-1170-4BA4-A6F2-A680D9D97879}" srcOrd="0" destOrd="0" presId="urn:microsoft.com/office/officeart/2005/8/layout/process1"/>
    <dgm:cxn modelId="{A8BAC262-E38D-417B-962D-48B2A7DF15BA}" type="presOf" srcId="{9A4D6254-854E-4393-A8CD-C5F618A80457}" destId="{835CDA04-C74A-402A-8A30-ED36973AF804}" srcOrd="0" destOrd="0" presId="urn:microsoft.com/office/officeart/2005/8/layout/process1"/>
    <dgm:cxn modelId="{5746A14D-47E8-4940-8248-4EBA1FE1F149}" type="presOf" srcId="{13D6E876-B2F3-4AB8-99EF-D2735BB295B3}" destId="{F19E3053-C20F-4159-954B-DFB2B86BABC7}" srcOrd="0" destOrd="0" presId="urn:microsoft.com/office/officeart/2005/8/layout/process1"/>
    <dgm:cxn modelId="{696B2A55-4CB4-4ECD-9229-F714EE09618F}" type="presOf" srcId="{C74EC9EE-D4F5-4B61-935F-FF669F572B7A}" destId="{C65E7D16-104B-4D0D-8090-F5B48E3DCC24}" srcOrd="1" destOrd="0" presId="urn:microsoft.com/office/officeart/2005/8/layout/process1"/>
    <dgm:cxn modelId="{1890AF7D-7472-497C-908C-545077F0B9A8}" type="presOf" srcId="{C74EC9EE-D4F5-4B61-935F-FF669F572B7A}" destId="{8A471F66-AEEC-4085-9D22-4BA462630C7E}" srcOrd="0" destOrd="0" presId="urn:microsoft.com/office/officeart/2005/8/layout/process1"/>
    <dgm:cxn modelId="{0D99A38E-BF3A-4E36-BF85-1BAC4913EBA5}" srcId="{067BA311-6E21-4F14-91E6-2AEAC6CA5EFD}" destId="{13D6E876-B2F3-4AB8-99EF-D2735BB295B3}" srcOrd="0" destOrd="0" parTransId="{D75E7D71-5979-41FE-8BBA-37AD5FDA73F3}" sibTransId="{C74EC9EE-D4F5-4B61-935F-FF669F572B7A}"/>
    <dgm:cxn modelId="{88E2279C-3C2F-4F83-9751-603EF87C57EA}" type="presOf" srcId="{6EEE0D02-3A4B-4064-A300-A7630A2DCE59}" destId="{4D4DD6D5-3A78-4AE1-B3AE-4F32D770C17E}" srcOrd="0" destOrd="0" presId="urn:microsoft.com/office/officeart/2005/8/layout/process1"/>
    <dgm:cxn modelId="{8A02D0C9-4782-450B-B649-CCDAEEFD9C99}" type="presParOf" srcId="{E4AA661D-AA13-4F9C-BEE6-70EDED50122F}" destId="{F19E3053-C20F-4159-954B-DFB2B86BABC7}" srcOrd="0" destOrd="0" presId="urn:microsoft.com/office/officeart/2005/8/layout/process1"/>
    <dgm:cxn modelId="{609883A1-A6D7-4D20-9A77-1F78BC2BCCAA}" type="presParOf" srcId="{E4AA661D-AA13-4F9C-BEE6-70EDED50122F}" destId="{8A471F66-AEEC-4085-9D22-4BA462630C7E}" srcOrd="1" destOrd="0" presId="urn:microsoft.com/office/officeart/2005/8/layout/process1"/>
    <dgm:cxn modelId="{227EFD6B-46AB-4657-95BE-D1C5660EB05A}" type="presParOf" srcId="{8A471F66-AEEC-4085-9D22-4BA462630C7E}" destId="{C65E7D16-104B-4D0D-8090-F5B48E3DCC24}" srcOrd="0" destOrd="0" presId="urn:microsoft.com/office/officeart/2005/8/layout/process1"/>
    <dgm:cxn modelId="{680A4473-7F3A-49CE-9E09-F09739D90CE4}" type="presParOf" srcId="{E4AA661D-AA13-4F9C-BEE6-70EDED50122F}" destId="{4D4DD6D5-3A78-4AE1-B3AE-4F32D770C17E}" srcOrd="2" destOrd="0" presId="urn:microsoft.com/office/officeart/2005/8/layout/process1"/>
    <dgm:cxn modelId="{73B66144-A8FA-434B-95B9-F66795B051D6}" type="presParOf" srcId="{E4AA661D-AA13-4F9C-BEE6-70EDED50122F}" destId="{A0E855F4-1170-4BA4-A6F2-A680D9D97879}" srcOrd="3" destOrd="0" presId="urn:microsoft.com/office/officeart/2005/8/layout/process1"/>
    <dgm:cxn modelId="{8D354A24-C3FB-4802-B7F3-628531740E9D}" type="presParOf" srcId="{A0E855F4-1170-4BA4-A6F2-A680D9D97879}" destId="{81F26001-04D2-4CF9-8DA2-5FF33ACACE5C}" srcOrd="0" destOrd="0" presId="urn:microsoft.com/office/officeart/2005/8/layout/process1"/>
    <dgm:cxn modelId="{568C9687-6051-4FA9-A2B0-739566CBFBDB}" type="presParOf" srcId="{E4AA661D-AA13-4F9C-BEE6-70EDED50122F}" destId="{835CDA04-C74A-402A-8A30-ED36973AF80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E3053-C20F-4159-954B-DFB2B86BABC7}">
      <dsp:nvSpPr>
        <dsp:cNvPr id="0" name=""/>
        <dsp:cNvSpPr/>
      </dsp:nvSpPr>
      <dsp:spPr>
        <a:xfrm>
          <a:off x="0" y="201809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Δημιουργία Διαταραχής</a:t>
          </a:r>
        </a:p>
      </dsp:txBody>
      <dsp:txXfrm>
        <a:off x="37522" y="239331"/>
        <a:ext cx="2060143" cy="1206068"/>
      </dsp:txXfrm>
    </dsp:sp>
    <dsp:sp modelId="{8A471F66-AEEC-4085-9D22-4BA462630C7E}">
      <dsp:nvSpPr>
        <dsp:cNvPr id="0" name=""/>
        <dsp:cNvSpPr/>
      </dsp:nvSpPr>
      <dsp:spPr>
        <a:xfrm>
          <a:off x="2324741" y="577602"/>
          <a:ext cx="401855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2324741" y="683507"/>
        <a:ext cx="281299" cy="317716"/>
      </dsp:txXfrm>
    </dsp:sp>
    <dsp:sp modelId="{4D4DD6D5-3A78-4AE1-B3AE-4F32D770C17E}">
      <dsp:nvSpPr>
        <dsp:cNvPr id="0" name=""/>
        <dsp:cNvSpPr/>
      </dsp:nvSpPr>
      <dsp:spPr>
        <a:xfrm>
          <a:off x="2893404" y="201809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Μέτρηση Χαρακτηριστικών Συστήματος</a:t>
          </a:r>
        </a:p>
      </dsp:txBody>
      <dsp:txXfrm>
        <a:off x="2930926" y="239331"/>
        <a:ext cx="2060143" cy="1206068"/>
      </dsp:txXfrm>
    </dsp:sp>
    <dsp:sp modelId="{A0E855F4-1170-4BA4-A6F2-A680D9D97879}">
      <dsp:nvSpPr>
        <dsp:cNvPr id="0" name=""/>
        <dsp:cNvSpPr/>
      </dsp:nvSpPr>
      <dsp:spPr>
        <a:xfrm>
          <a:off x="5242111" y="577602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400" kern="1200"/>
        </a:p>
      </dsp:txBody>
      <dsp:txXfrm>
        <a:off x="5242111" y="683507"/>
        <a:ext cx="316861" cy="317716"/>
      </dsp:txXfrm>
    </dsp:sp>
    <dsp:sp modelId="{835CDA04-C74A-402A-8A30-ED36973AF804}">
      <dsp:nvSpPr>
        <dsp:cNvPr id="0" name=""/>
        <dsp:cNvSpPr/>
      </dsp:nvSpPr>
      <dsp:spPr>
        <a:xfrm>
          <a:off x="5882667" y="201809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Υπολογισμός Κερδών</a:t>
          </a:r>
        </a:p>
      </dsp:txBody>
      <dsp:txXfrm>
        <a:off x="5920189" y="239331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7BA2D-41A2-46CA-ABBB-DB19D987BF99}" type="datetimeFigureOut">
              <a:rPr lang="el-GR" smtClean="0"/>
              <a:t>2/2/2018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C2F47-3220-423A-9EE4-F70C90153D0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5219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16E85-9764-4A83-B7F8-F2D3480704D9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7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5D13-0700-4134-9D88-86E0C860AF4E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1495B-F713-4A15-8775-428140B92117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1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C1B6-0D73-416C-9D55-496A8EAA372B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675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DF5D0-7609-4EB6-822B-8858E466BA1C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48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78F0-8CE9-4A61-87DA-B4A1B94E1A87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32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4236E-5EF9-4F50-B21D-1896470DF6E4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5C16-4319-44BE-8F4E-ABCD72CFFCCE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37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8ACD-BB4A-42E9-8D53-EEABA2F2E580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562E-4FA8-4C2A-AEF4-664CB36C853E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7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B48B-1651-433B-BE7B-881D683EB3B5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6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1768-7B32-459A-8591-2DB38B0E995D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2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37DE-E175-41ED-B699-1A66F2497EE1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4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8BD8-AEF3-48AA-B558-1873D00258A3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2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5FE8-DA2E-491A-B52D-1CD3EC5F41A1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1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83698-7631-4912-AC20-824C9D743CDC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1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615-7140-4E13-B1E9-9B8B9C5E99C5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1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BAC176-C9A8-4935-82C1-F16B633E1846}" type="datetime1">
              <a:rPr lang="en-US" smtClean="0"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92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9BEE3-CF65-42BA-937E-42F020A28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322" y="1272207"/>
            <a:ext cx="10230678" cy="1696279"/>
          </a:xfrm>
        </p:spPr>
        <p:txBody>
          <a:bodyPr>
            <a:normAutofit fontScale="90000"/>
          </a:bodyPr>
          <a:lstStyle/>
          <a:p>
            <a:pPr algn="r"/>
            <a:r>
              <a:rPr lang="el-GR" sz="4800" b="1" dirty="0"/>
              <a:t>ΥΛΟΠΟΙΗΣΗ ΑΥΤΟ-ΡΥΘΜΙΖΟΜΕΝΩΝ</a:t>
            </a:r>
            <a:br>
              <a:rPr lang="el-GR" sz="4800" b="1" dirty="0"/>
            </a:br>
            <a:r>
              <a:rPr lang="en-US" sz="4800" b="1" dirty="0"/>
              <a:t>PID </a:t>
            </a:r>
            <a:r>
              <a:rPr lang="el-GR" sz="4800" b="1" dirty="0"/>
              <a:t>ΕΛΕΓΚΤΩΝ ΣΕ </a:t>
            </a:r>
            <a:r>
              <a:rPr lang="en-US" sz="4800" b="1" dirty="0"/>
              <a:t>LABVIEW</a:t>
            </a:r>
            <a:endParaRPr lang="el-GR" sz="4800" b="1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1730962-C7D0-4FC3-9A73-E4851D97A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6677" y="3571463"/>
            <a:ext cx="9685323" cy="1696279"/>
          </a:xfrm>
        </p:spPr>
        <p:txBody>
          <a:bodyPr>
            <a:normAutofit/>
          </a:bodyPr>
          <a:lstStyle/>
          <a:p>
            <a:pPr algn="r"/>
            <a:r>
              <a:rPr lang="el-GR" b="1" dirty="0"/>
              <a:t>τριανταφυλλησ Μιχαηλ-αγγελοσ</a:t>
            </a:r>
            <a:br>
              <a:rPr lang="el-GR" b="1" dirty="0"/>
            </a:br>
            <a:r>
              <a:rPr lang="el-GR" b="1" dirty="0"/>
              <a:t>Προπτυχιακος Φοιτητης</a:t>
            </a:r>
            <a:br>
              <a:rPr lang="en-US" b="1" dirty="0"/>
            </a:br>
            <a:r>
              <a:rPr lang="el-GR" b="1" dirty="0"/>
              <a:t>Τμημα ηλεκτρολογων μηχανικων και τεχνολογιασ υπολογιστων</a:t>
            </a:r>
            <a:br>
              <a:rPr lang="el-GR" b="1" dirty="0"/>
            </a:br>
            <a:r>
              <a:rPr lang="el-GR" b="1" dirty="0"/>
              <a:t>Τομεας Συστηματων και Αυτοματου Ελεγχου</a:t>
            </a:r>
            <a:br>
              <a:rPr lang="el-GR" b="1" dirty="0"/>
            </a:br>
            <a:r>
              <a:rPr lang="el-GR" b="1" dirty="0"/>
              <a:t>Πανεπιστημιο Πατρων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BA14C-5937-48F2-8494-BA35E12E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5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8D67C6-88B0-4A50-8455-34C9D9DA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817" y="3045156"/>
            <a:ext cx="9404723" cy="767687"/>
          </a:xfrm>
        </p:spPr>
        <p:txBody>
          <a:bodyPr/>
          <a:lstStyle/>
          <a:p>
            <a:pPr algn="ctr"/>
            <a:r>
              <a:rPr lang="el-GR" b="1" dirty="0"/>
              <a:t>Προσομοιώσεις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9DE9B-D8F9-4789-A659-1EBBFDC8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6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92C1AF-B199-453D-9141-AA6FA50A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Μάζας – Ελατηρίου – Αποσβεστήρα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751B54F-05C1-4C70-8BDE-6D1D4FD10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673808"/>
            <a:ext cx="3217022" cy="2160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6F53E-C3EB-40BE-8837-EA5799A6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F5B613FD-13F7-4D3D-B0F5-13E4BC40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7" y="2673808"/>
            <a:ext cx="5740783" cy="36765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2983B9D-E0D2-4A76-BAE7-25158B60F679}"/>
              </a:ext>
            </a:extLst>
          </p:cNvPr>
          <p:cNvSpPr txBox="1"/>
          <p:nvPr/>
        </p:nvSpPr>
        <p:spPr>
          <a:xfrm>
            <a:off x="1211674" y="206185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9D3255-C686-4AB5-933D-977B9754D520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5E8D17-1D44-4E1A-9D9F-B427FEC677D3}"/>
              </a:ext>
            </a:extLst>
          </p:cNvPr>
          <p:cNvSpPr txBox="1"/>
          <p:nvPr/>
        </p:nvSpPr>
        <p:spPr>
          <a:xfrm>
            <a:off x="5638800" y="296848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l-GR" dirty="0"/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5086E7B2-38C7-4110-B810-80961CC5F03D}"/>
              </a:ext>
            </a:extLst>
          </p:cNvPr>
          <p:cNvSpPr txBox="1">
            <a:spLocks/>
          </p:cNvSpPr>
          <p:nvPr/>
        </p:nvSpPr>
        <p:spPr>
          <a:xfrm>
            <a:off x="646111" y="5057693"/>
            <a:ext cx="3217022" cy="1292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Century Gothic" panose="020B0502020202020204" pitchFamily="34" charset="0"/>
              <a:buChar char="X"/>
            </a:pPr>
            <a:r>
              <a:rPr lang="el-GR" dirty="0"/>
              <a:t>Μεγάλος Χρόνος Ανύψωσης</a:t>
            </a:r>
            <a:endParaRPr lang="en-US" dirty="0"/>
          </a:p>
          <a:p>
            <a:pPr>
              <a:buFont typeface="Century Gothic" panose="020B0502020202020204" pitchFamily="34" charset="0"/>
              <a:buChar char="X"/>
            </a:pPr>
            <a:r>
              <a:rPr lang="el-GR" dirty="0"/>
              <a:t>Μεγάλο </a:t>
            </a:r>
            <a:r>
              <a:rPr lang="en-US" dirty="0"/>
              <a:t>Steady-State Error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3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Μάζας – Ελατηρίου – Αποσβεστήρα</a:t>
            </a:r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87F2EAB4-8944-4B5F-A890-55D82DCE4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336" y="2052778"/>
            <a:ext cx="6380498" cy="4195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ταλαντώνεται εξαιτίας του μη γραμμικού στοιχείου </a:t>
            </a:r>
            <a:r>
              <a:rPr lang="en-US" dirty="0"/>
              <a:t>relay</a:t>
            </a:r>
          </a:p>
          <a:p>
            <a:pPr marL="0" indent="0">
              <a:buNone/>
            </a:pPr>
            <a:r>
              <a:rPr lang="el-GR" b="1" dirty="0"/>
              <a:t>Στόχοι Ελέγχου: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Ευστάθεια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Μικρό </a:t>
            </a:r>
            <a:r>
              <a:rPr lang="en-US" dirty="0"/>
              <a:t>Overshoot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Μηδενικό </a:t>
            </a:r>
            <a:r>
              <a:rPr lang="en-US" dirty="0"/>
              <a:t>Steady-State Error</a:t>
            </a:r>
          </a:p>
        </p:txBody>
      </p:sp>
    </p:spTree>
    <p:extLst>
      <p:ext uri="{BB962C8B-B14F-4D97-AF65-F5344CB8AC3E}">
        <p14:creationId xmlns:p14="http://schemas.microsoft.com/office/powerpoint/2010/main" val="33530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Μάζας – Ελατηρίου – Αποσβεστήρα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9865" r="293" b="38913"/>
          <a:stretch/>
        </p:blipFill>
        <p:spPr>
          <a:xfrm>
            <a:off x="652463" y="2209800"/>
            <a:ext cx="2932112" cy="2041146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52463" y="4827210"/>
            <a:ext cx="2940050" cy="130429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Υψηλό </a:t>
            </a:r>
            <a:r>
              <a:rPr lang="en-US" sz="1600" dirty="0"/>
              <a:t>Overshoot</a:t>
            </a:r>
            <a:endParaRPr lang="el-GR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PI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603" r="-310" b="36746"/>
          <a:stretch/>
        </p:blipFill>
        <p:spPr>
          <a:xfrm>
            <a:off x="3885494" y="2209800"/>
            <a:ext cx="2934406" cy="2041146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3042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600" b="0" dirty="0"/>
              <a:t>Σύστημα Οριακά Ευσταθές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  <a:endParaRPr lang="en-US" sz="1600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05C0B-1EBA-4F42-9EFD-2B5DB466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PID</a:t>
            </a:r>
            <a:endParaRPr lang="el-GR" b="1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30A38BC-69C1-4FC5-81F4-E83685921C9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29925" r="166" b="37174"/>
          <a:stretch/>
        </p:blipFill>
        <p:spPr>
          <a:xfrm>
            <a:off x="7124575" y="2209800"/>
            <a:ext cx="2935997" cy="2041146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130428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Μικρό </a:t>
            </a:r>
            <a:r>
              <a:rPr lang="en-US" sz="1600" dirty="0"/>
              <a:t>Overshoot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B5EF9B4-0404-4FFB-B5DA-3596C38C0B2C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5E16DA7-2D40-431D-90DB-553D4386609D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868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BFC913-03E0-4930-BE21-51F58047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n-US" b="1" dirty="0"/>
              <a:t>DC </a:t>
            </a:r>
            <a:r>
              <a:rPr lang="el-GR" b="1" dirty="0"/>
              <a:t>Κινητήρα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A27CB0-BB1F-4F63-90F3-1D5301272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09" y="2606108"/>
            <a:ext cx="3304000" cy="216000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6A007FE-B45A-4D89-BBAD-81F51271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0DADB-72BA-4C56-A589-8DEA5E8C9D5B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C416C4-11B5-44E8-8A7F-29AB8B040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1" b="37401"/>
          <a:stretch/>
        </p:blipFill>
        <p:spPr>
          <a:xfrm>
            <a:off x="4611756" y="2606108"/>
            <a:ext cx="5740784" cy="3799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D50D4F-9E0C-4EF0-ABD1-E6AA8E619E23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7">
                <a:extLst>
                  <a:ext uri="{FF2B5EF4-FFF2-40B4-BE49-F238E27FC236}">
                    <a16:creationId xmlns:a16="http://schemas.microsoft.com/office/drawing/2014/main" id="{7A6180F3-A731-4C4D-B48A-C69F65B80B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5057693"/>
                <a:ext cx="3217022" cy="1292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l-GR" dirty="0"/>
                  <a:t>Για είσοδο αναφοράς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l-GR" dirty="0"/>
                  <a:t> έχουμε έξοδο σχεδόν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l-GR" dirty="0"/>
                  <a:t> φορές μικρότερη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1" name="Content Placeholder 17">
                <a:extLst>
                  <a:ext uri="{FF2B5EF4-FFF2-40B4-BE49-F238E27FC236}">
                    <a16:creationId xmlns:a16="http://schemas.microsoft.com/office/drawing/2014/main" id="{7A6180F3-A731-4C4D-B48A-C69F65B8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5057693"/>
                <a:ext cx="3217022" cy="1292662"/>
              </a:xfrm>
              <a:prstGeom prst="rect">
                <a:avLst/>
              </a:prstGeom>
              <a:blipFill>
                <a:blip r:embed="rId4"/>
                <a:stretch>
                  <a:fillRect l="-947" t="-5189" r="-2462" b="-47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62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n-US" b="1" dirty="0"/>
              <a:t>DC </a:t>
            </a:r>
            <a:r>
              <a:rPr lang="el-GR" b="1" dirty="0"/>
              <a:t>Κινητήρα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Μετά από λίγο εκτελεί σταθερές ταλαντώσεις</a:t>
            </a:r>
          </a:p>
          <a:p>
            <a:pPr marL="0" indent="0">
              <a:buNone/>
            </a:pPr>
            <a:r>
              <a:rPr lang="el-GR" b="1" dirty="0"/>
              <a:t>Στόχοι Ελέγχου: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Ευστάθεια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Μηδενικό </a:t>
            </a:r>
            <a:r>
              <a:rPr lang="en-US" dirty="0"/>
              <a:t>Overshoot</a:t>
            </a:r>
            <a:endParaRPr lang="el-GR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Μηδενικό </a:t>
            </a:r>
            <a:r>
              <a:rPr lang="en-US" dirty="0"/>
              <a:t>Steady-State Error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A3DC76DA-1A25-40E5-8E27-ACEE9647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36" y="2052638"/>
            <a:ext cx="6380498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4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n-US" b="1" dirty="0"/>
              <a:t>DC </a:t>
            </a:r>
            <a:r>
              <a:rPr lang="el-GR" b="1" dirty="0"/>
              <a:t>Κινητήρα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9724" b="37396"/>
          <a:stretch/>
        </p:blipFill>
        <p:spPr>
          <a:xfrm>
            <a:off x="652463" y="2209800"/>
            <a:ext cx="2932111" cy="2041146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52463" y="4827210"/>
            <a:ext cx="2940050" cy="130429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Υψηλό </a:t>
            </a:r>
            <a:r>
              <a:rPr lang="en-US" sz="1600" dirty="0"/>
              <a:t>Overshoot</a:t>
            </a:r>
            <a:endParaRPr lang="el-GR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Μικρό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30169" b="34590"/>
          <a:stretch/>
        </p:blipFill>
        <p:spPr>
          <a:xfrm>
            <a:off x="3883902" y="2209800"/>
            <a:ext cx="2935997" cy="2041145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3042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</a:t>
            </a:r>
            <a:r>
              <a:rPr lang="en-US" sz="1600" dirty="0"/>
              <a:t> Overshoot</a:t>
            </a:r>
            <a:endParaRPr lang="el-GR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Μικρό </a:t>
            </a:r>
            <a:r>
              <a:rPr lang="en-US" sz="1600" dirty="0"/>
              <a:t>Steady-State Error</a:t>
            </a:r>
            <a:endParaRPr lang="en-US" sz="1600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05C0B-1EBA-4F42-9EFD-2B5DB466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PID</a:t>
            </a:r>
            <a:endParaRPr lang="el-GR" b="1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30A38BC-69C1-4FC5-81F4-E83685921C9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30415" b="37372"/>
          <a:stretch/>
        </p:blipFill>
        <p:spPr>
          <a:xfrm>
            <a:off x="7128459" y="2209800"/>
            <a:ext cx="2932113" cy="2041145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3227965" cy="13042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Overshoot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0B8DDE6-F22F-473D-90AA-595AA5DE30A1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697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Αυτομάτου Ελέγχου Ταχύτητας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09" y="2606107"/>
            <a:ext cx="3304000" cy="183754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A10ABF-B195-463F-A8FC-29C8C5037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5" b="37586"/>
          <a:stretch/>
        </p:blipFill>
        <p:spPr>
          <a:xfrm>
            <a:off x="4611756" y="2606108"/>
            <a:ext cx="5740784" cy="37442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4635419"/>
                <a:ext cx="3217022" cy="1769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l-GR" sz="2600" dirty="0"/>
                  <a:t>Για είσοδο αναφοράς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l-GR" sz="2600" dirty="0"/>
                  <a:t> έχουμε έξοδο σχεδόν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l-GR" sz="2600" dirty="0"/>
                  <a:t> φορές μικρότερη</a:t>
                </a:r>
                <a:endParaRPr lang="en-US" sz="2600" dirty="0"/>
              </a:p>
              <a:p>
                <a:r>
                  <a:rPr lang="el-GR" sz="2600" dirty="0"/>
                  <a:t>Υψηλός Χρόνος Ανύψωσης</a:t>
                </a:r>
                <a:endParaRPr lang="en-US" sz="26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4635419"/>
                <a:ext cx="3217022" cy="1769864"/>
              </a:xfrm>
              <a:prstGeom prst="rect">
                <a:avLst/>
              </a:prstGeom>
              <a:blipFill>
                <a:blip r:embed="rId4"/>
                <a:stretch>
                  <a:fillRect l="-947" t="-5155" r="-2462" b="-103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74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Αυτομάτου Ελέγχου Ταχύτητας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ταλαντώνεται εξαιτίας του μη γραμμικού στοιχείου </a:t>
            </a:r>
            <a:r>
              <a:rPr lang="en-US" dirty="0"/>
              <a:t>relay</a:t>
            </a:r>
          </a:p>
          <a:p>
            <a:r>
              <a:rPr lang="el-GR" b="1" dirty="0"/>
              <a:t>Πλάτος:</a:t>
            </a:r>
            <a:r>
              <a:rPr lang="el-GR" dirty="0"/>
              <a:t> 0</a:t>
            </a:r>
            <a:r>
              <a:rPr lang="en-US" dirty="0"/>
              <a:t>,</a:t>
            </a:r>
            <a:r>
              <a:rPr lang="el-GR" dirty="0"/>
              <a:t>0058</a:t>
            </a:r>
            <a:br>
              <a:rPr lang="en-US" dirty="0"/>
            </a:br>
            <a:r>
              <a:rPr lang="el-GR" b="1" dirty="0"/>
              <a:t>Περίοδος:</a:t>
            </a:r>
            <a:r>
              <a:rPr lang="el-GR" dirty="0"/>
              <a:t> 0,14</a:t>
            </a:r>
            <a:endParaRPr lang="en-US" dirty="0"/>
          </a:p>
          <a:p>
            <a:r>
              <a:rPr lang="el-GR" dirty="0"/>
              <a:t>Λόγω του μικρού πλάτους το σύστημα δε λειτουργεί στα όριά του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A3DC76DA-1A25-40E5-8E27-ACEE9647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36" y="2052638"/>
            <a:ext cx="6380498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0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Ανεστραμμένου Εκκρεμούς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606107"/>
            <a:ext cx="3217022" cy="183754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A10ABF-B195-463F-A8FC-29C8C5037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8" b="37960"/>
          <a:stretch/>
        </p:blipFill>
        <p:spPr>
          <a:xfrm>
            <a:off x="4611756" y="2606107"/>
            <a:ext cx="5740783" cy="3799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32EA9EE1-D8B8-4D72-B1E9-C1C396A7044B}"/>
              </a:ext>
            </a:extLst>
          </p:cNvPr>
          <p:cNvSpPr txBox="1">
            <a:spLocks/>
          </p:cNvSpPr>
          <p:nvPr/>
        </p:nvSpPr>
        <p:spPr>
          <a:xfrm>
            <a:off x="646111" y="4635419"/>
            <a:ext cx="3217022" cy="1769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2600" dirty="0"/>
              <a:t>Το σύστημα ισορροπεί στην κατακόρυφη θέση</a:t>
            </a:r>
            <a:endParaRPr lang="en-US" sz="2600" dirty="0"/>
          </a:p>
          <a:p>
            <a:r>
              <a:rPr lang="el-GR" sz="2600" dirty="0"/>
              <a:t>Εξετάζουμε τη συμπεριφορά του σε στιγμιαίες διαταραχές</a:t>
            </a:r>
            <a:endParaRPr lang="en-US" sz="2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8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B364-F528-4B96-B483-62DA143C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Περιεχόμενα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DE57-8491-462F-9CC6-9728CE9D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Σκοπός της εργασίας</a:t>
            </a:r>
          </a:p>
          <a:p>
            <a:r>
              <a:rPr lang="en-US" dirty="0"/>
              <a:t>PID </a:t>
            </a:r>
            <a:r>
              <a:rPr lang="el-GR" dirty="0"/>
              <a:t>Ελεγκτές</a:t>
            </a:r>
          </a:p>
          <a:p>
            <a:r>
              <a:rPr lang="el-GR" dirty="0"/>
              <a:t>Μέθοδος Αυτόματης Ρύθμισης</a:t>
            </a:r>
          </a:p>
          <a:p>
            <a:r>
              <a:rPr lang="el-GR" dirty="0"/>
              <a:t>Προσομοιώσεις</a:t>
            </a:r>
          </a:p>
          <a:p>
            <a:r>
              <a:rPr lang="el-GR" dirty="0"/>
              <a:t>Συμπεράσματα</a:t>
            </a:r>
          </a:p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541E7-061F-46EE-8582-39A2B5F8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Ανεστραμμένου Εκκρεμούς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εκτελεί ταλαντώσεις αυξανόμενου πλάτους</a:t>
            </a:r>
            <a:endParaRPr lang="en-US" dirty="0"/>
          </a:p>
          <a:p>
            <a:r>
              <a:rPr lang="el-GR" dirty="0"/>
              <a:t>Μετά από κάποιο χρόνο γίνεται ασταθές</a:t>
            </a:r>
            <a:endParaRPr lang="en-US" dirty="0"/>
          </a:p>
          <a:p>
            <a:r>
              <a:rPr lang="el-GR" dirty="0"/>
              <a:t>Διακόπτουμε τη διαδικασία πριν από αυτό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8E950-CF23-4058-8955-915572E17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/>
          <a:stretch/>
        </p:blipFill>
        <p:spPr>
          <a:xfrm>
            <a:off x="3600528" y="2052637"/>
            <a:ext cx="6450305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Ανεστραμμένου Εκκρεμούς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9724" b="36537"/>
          <a:stretch/>
        </p:blipFill>
        <p:spPr>
          <a:xfrm>
            <a:off x="652463" y="2295076"/>
            <a:ext cx="2932111" cy="195587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989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Οριακά Ευσταθές</a:t>
            </a:r>
          </a:p>
          <a:p>
            <a:r>
              <a:rPr lang="el-GR" sz="1600" dirty="0"/>
              <a:t>Ο</a:t>
            </a:r>
            <a:r>
              <a:rPr lang="en-US" sz="1600" dirty="0"/>
              <a:t> </a:t>
            </a:r>
            <a:r>
              <a:rPr lang="el-GR" sz="1600" dirty="0"/>
              <a:t>αναλογικός έλεγχος οδήγησε από την αστάθεια σε οριακή ευστάθεια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756" b="38510"/>
          <a:stretch/>
        </p:blipFill>
        <p:spPr>
          <a:xfrm>
            <a:off x="3887786" y="2294180"/>
            <a:ext cx="2932113" cy="195587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Δεν απομακρύνεται πολύ από τη θέση ισορροπίας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Το </a:t>
            </a:r>
            <a:r>
              <a:rPr lang="en-US" sz="1600" dirty="0"/>
              <a:t>Steady-State Error </a:t>
            </a:r>
            <a:r>
              <a:rPr lang="el-GR" sz="1600" dirty="0"/>
              <a:t>αυξάνεται με το χρόνο</a:t>
            </a:r>
            <a:endParaRPr lang="en-US" sz="1600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05C0B-1EBA-4F42-9EFD-2B5DB466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PID</a:t>
            </a:r>
            <a:endParaRPr lang="el-GR" b="1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30A38BC-69C1-4FC5-81F4-E83685921C9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29871" b="37575"/>
          <a:stretch/>
        </p:blipFill>
        <p:spPr>
          <a:xfrm>
            <a:off x="7123111" y="2291858"/>
            <a:ext cx="2937461" cy="1955870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3227965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Δεν απομακρύνεται πολύ από τη θέση ισορροπίας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0B8DDE6-F22F-473D-90AA-595AA5DE30A1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3392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Αεροσκάφους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606107"/>
            <a:ext cx="3217022" cy="183755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4635418"/>
                <a:ext cx="3217022" cy="1837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l-GR" sz="2600" dirty="0"/>
                  <a:t>Για είσοδο αναφοράς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=0,2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r>
                  <a:rPr lang="el-GR" sz="2600" dirty="0"/>
                  <a:t> η έξοδος είναι περίπου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=0,17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en-US" sz="2600" dirty="0"/>
              </a:p>
              <a:p>
                <a:r>
                  <a:rPr lang="el-GR" sz="2600" dirty="0"/>
                  <a:t>Εκτεταμένες Ταλαντώσεις</a:t>
                </a:r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4635418"/>
                <a:ext cx="3217022" cy="1837551"/>
              </a:xfrm>
              <a:prstGeom prst="rect">
                <a:avLst/>
              </a:prstGeom>
              <a:blipFill>
                <a:blip r:embed="rId3"/>
                <a:stretch>
                  <a:fillRect l="-947" t="-4967" r="-246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891ED65-D493-41A5-AD17-F9F6038A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5" y="2606108"/>
            <a:ext cx="5740784" cy="37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5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Αεροσκάφους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Δεν είναι όλες οι ταλαντώσεις ίσου πλάτους</a:t>
            </a:r>
          </a:p>
          <a:p>
            <a:pPr marL="0" indent="0">
              <a:buNone/>
            </a:pPr>
            <a:r>
              <a:rPr lang="el-GR" b="1" dirty="0"/>
              <a:t>Στόχοι Ελέγχου:</a:t>
            </a:r>
            <a:endParaRPr lang="el-GR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Ευστάθεια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Μικρό </a:t>
            </a:r>
            <a:r>
              <a:rPr lang="en-US" dirty="0"/>
              <a:t>Overshoot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Μηδενικό </a:t>
            </a:r>
            <a:r>
              <a:rPr lang="en-US" dirty="0"/>
              <a:t>Steady-State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09A21-3655-4DF1-87F8-B66E0091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8" y="2052639"/>
            <a:ext cx="6450306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1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Αεροσκάφους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30176" b="37549"/>
          <a:stretch/>
        </p:blipFill>
        <p:spPr>
          <a:xfrm>
            <a:off x="652461" y="2295524"/>
            <a:ext cx="2932113" cy="1953103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9892" y="4827210"/>
            <a:ext cx="3082621" cy="157807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663" b="38530"/>
          <a:stretch/>
        </p:blipFill>
        <p:spPr>
          <a:xfrm>
            <a:off x="3887786" y="2297844"/>
            <a:ext cx="2932113" cy="1953103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Μηδενικό </a:t>
            </a:r>
            <a:r>
              <a:rPr lang="en-US" sz="1600" b="0" dirty="0"/>
              <a:t>Stead</a:t>
            </a:r>
            <a:r>
              <a:rPr lang="en-US" sz="1600" dirty="0"/>
              <a:t>y-State Error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Μικρό </a:t>
            </a:r>
            <a:r>
              <a:rPr lang="en-US" sz="1600" b="0" dirty="0"/>
              <a:t>Overshoot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01456" y="2295524"/>
            <a:ext cx="3227965" cy="4109756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2000" dirty="0"/>
              <a:t>Το σύστημα έχει ήδη πόλο στο μηδέν</a:t>
            </a:r>
            <a:r>
              <a:rPr lang="en-US" sz="2000" dirty="0"/>
              <a:t>,</a:t>
            </a:r>
            <a:r>
              <a:rPr lang="el-GR" sz="2000" dirty="0"/>
              <a:t> οπότε δε χρειάζεται </a:t>
            </a:r>
            <a:r>
              <a:rPr lang="en-US" sz="2000" dirty="0"/>
              <a:t>“I” </a:t>
            </a:r>
            <a:r>
              <a:rPr lang="el-GR" sz="2000" dirty="0"/>
              <a:t>όρος για το μηδενισμό του </a:t>
            </a:r>
            <a:r>
              <a:rPr lang="en-US" sz="2000" dirty="0"/>
              <a:t>Steady-State Error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2000" dirty="0"/>
              <a:t>Ανάλογα με τη φύση του συστήματος μπορεί να μην χρειάζονται όλοι οι όροι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006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Γραμμικό)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2606107"/>
            <a:ext cx="2694946" cy="183755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950637" y="206185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424598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32EA9EE1-D8B8-4D72-B1E9-C1C396A7044B}"/>
              </a:ext>
            </a:extLst>
          </p:cNvPr>
          <p:cNvSpPr txBox="1">
            <a:spLocks/>
          </p:cNvSpPr>
          <p:nvPr/>
        </p:nvSpPr>
        <p:spPr>
          <a:xfrm>
            <a:off x="646111" y="4635418"/>
            <a:ext cx="3217022" cy="1837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Σύστημα Οριακά Ευσταθές</a:t>
            </a:r>
          </a:p>
          <a:p>
            <a:r>
              <a:rPr lang="el-GR" dirty="0"/>
              <a:t>Αποτελεί δύσκολο πρόβλημα ελέγχου</a:t>
            </a:r>
            <a:br>
              <a:rPr lang="el-GR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1ED65-D493-41A5-AD17-F9F6038AE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8" b="37441"/>
          <a:stretch/>
        </p:blipFill>
        <p:spPr>
          <a:xfrm>
            <a:off x="4237443" y="2606108"/>
            <a:ext cx="6115095" cy="37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0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Γραμμικό)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εκτελεί ταλαντώσεις αυξανόμενου πλάτους</a:t>
            </a:r>
            <a:endParaRPr lang="en-US" dirty="0"/>
          </a:p>
          <a:p>
            <a:r>
              <a:rPr lang="el-GR" dirty="0"/>
              <a:t>Σε αυτή την κατάσταση μπορεί να θεωρηθεί ασταθές</a:t>
            </a:r>
            <a:endParaRPr lang="en-US" dirty="0"/>
          </a:p>
          <a:p>
            <a:r>
              <a:rPr lang="el-GR" dirty="0"/>
              <a:t>Διακόπτουμε τη διαδικασία πριν το πλάτος γίνει πολύ μεγάλο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9FFA5-3A89-4C9E-8123-EED6DF8D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8" y="2052638"/>
            <a:ext cx="5124271" cy="4195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DAD986-14CE-4698-91F0-445AD95D4764}"/>
              </a:ext>
            </a:extLst>
          </p:cNvPr>
          <p:cNvSpPr txBox="1"/>
          <p:nvPr/>
        </p:nvSpPr>
        <p:spPr>
          <a:xfrm>
            <a:off x="8958470" y="2052638"/>
            <a:ext cx="25517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Στόχοι Ελέγχου: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l-GR" sz="2000" dirty="0"/>
              <a:t>Ευστάθεια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l-GR" sz="2000" dirty="0"/>
              <a:t>Μικρό </a:t>
            </a:r>
            <a:r>
              <a:rPr lang="en-US" sz="2000" dirty="0"/>
              <a:t>Overshoot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l-GR" sz="2000" dirty="0"/>
              <a:t>Μηδενικό </a:t>
            </a:r>
            <a:r>
              <a:rPr lang="en-US" sz="2000" dirty="0"/>
              <a:t>Steady-State Error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49049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Γραμμικό)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30176" b="38638"/>
          <a:stretch/>
        </p:blipFill>
        <p:spPr>
          <a:xfrm>
            <a:off x="652461" y="2295524"/>
            <a:ext cx="2932113" cy="1955422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989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  <a:endParaRPr lang="en-US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Αυξανόμενο Πλάτος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Ασταθές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30115" b="37121"/>
          <a:stretch/>
        </p:blipFill>
        <p:spPr>
          <a:xfrm>
            <a:off x="3887786" y="2295524"/>
            <a:ext cx="2932113" cy="1955422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  <a:endParaRPr lang="en-US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Μικρό </a:t>
            </a:r>
            <a:r>
              <a:rPr lang="en-US" sz="1600" dirty="0"/>
              <a:t>Overshoot</a:t>
            </a:r>
            <a:endParaRPr lang="el-GR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Μηδενικό </a:t>
            </a:r>
            <a:r>
              <a:rPr lang="en-US" sz="1600" b="0" dirty="0"/>
              <a:t>Stead</a:t>
            </a:r>
            <a:r>
              <a:rPr lang="en-US" sz="1600" dirty="0"/>
              <a:t>y-State Error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01456" y="2295524"/>
            <a:ext cx="3227965" cy="2531684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1600" dirty="0"/>
              <a:t>Το σύστημα έχει ήδη πόλο στο μηδέν οπότε δε χρειάζεται </a:t>
            </a:r>
            <a:r>
              <a:rPr lang="en-US" sz="1600" dirty="0"/>
              <a:t>“I” </a:t>
            </a:r>
            <a:r>
              <a:rPr lang="el-GR" sz="1600" dirty="0"/>
              <a:t>όρος για το μηδενισμό του </a:t>
            </a:r>
            <a:r>
              <a:rPr lang="en-US" sz="1600" dirty="0"/>
              <a:t>Steady-State Error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1600" dirty="0"/>
              <a:t>Η διαδικασία ρύθμισης διακόπτεται αλλά ο ελεγκτής προσφέρει ικανοποιητικό έλεγχο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10281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Μη Γραμμικό)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833266" y="2093523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32EA9EE1-D8B8-4D72-B1E9-C1C396A7044B}"/>
              </a:ext>
            </a:extLst>
          </p:cNvPr>
          <p:cNvSpPr txBox="1">
            <a:spLocks/>
          </p:cNvSpPr>
          <p:nvPr/>
        </p:nvSpPr>
        <p:spPr>
          <a:xfrm>
            <a:off x="7135518" y="2703130"/>
            <a:ext cx="3217022" cy="3120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Ίδια απόκριση με τη γραμμική περίπτωση</a:t>
            </a:r>
          </a:p>
          <a:p>
            <a:r>
              <a:rPr lang="el-GR" dirty="0"/>
              <a:t>Πώς αντιδράει ο ελεγκτής σε ένα </a:t>
            </a:r>
            <a:r>
              <a:rPr lang="el-GR" b="1" dirty="0"/>
              <a:t>μη γραμμικό</a:t>
            </a:r>
            <a:r>
              <a:rPr lang="el-GR" dirty="0"/>
              <a:t> σύστημα;</a:t>
            </a:r>
          </a:p>
          <a:p>
            <a:pPr marL="0" indent="0">
              <a:buNone/>
            </a:pPr>
            <a:br>
              <a:rPr lang="el-GR" sz="1600" dirty="0"/>
            </a:b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1ED65-D493-41A5-AD17-F9F6038AE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8" b="37441"/>
          <a:stretch/>
        </p:blipFill>
        <p:spPr>
          <a:xfrm>
            <a:off x="646111" y="2706382"/>
            <a:ext cx="6115095" cy="31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42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Μη Γραμμικό)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Παρόμοια συμπεριφορά με το γραμμικό μοντέλο</a:t>
            </a:r>
          </a:p>
          <a:p>
            <a:r>
              <a:rPr lang="el-GR" dirty="0"/>
              <a:t>Το πλάτος των ταλαντώσεων αυξάνεται πιο γρήγορα</a:t>
            </a:r>
            <a:endParaRPr lang="en-US" dirty="0"/>
          </a:p>
          <a:p>
            <a:r>
              <a:rPr lang="el-GR" dirty="0"/>
              <a:t>Διακόπτουμε τη διαδικασία πριν το πλάτος γίνει πολύ μεγάλο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780EF-FC1B-409C-AA94-8EC366413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8" y="2052638"/>
            <a:ext cx="6450306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83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F1C6-EF2B-4842-A3F2-A66D5B5B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Σκοπός της εργασίας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0D4D-77D2-4834-AFEA-03A74BAF0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7522" cy="4195481"/>
          </a:xfrm>
        </p:spPr>
        <p:txBody>
          <a:bodyPr/>
          <a:lstStyle/>
          <a:p>
            <a:r>
              <a:rPr lang="el-GR" dirty="0"/>
              <a:t>Υλοποίηση ενός αυτο-ρυθμιζόμενου </a:t>
            </a:r>
            <a:r>
              <a:rPr lang="en-US" dirty="0"/>
              <a:t>PID </a:t>
            </a:r>
            <a:r>
              <a:rPr lang="el-GR" dirty="0"/>
              <a:t>ελεγκτή σε </a:t>
            </a:r>
            <a:r>
              <a:rPr lang="en-US" dirty="0"/>
              <a:t>LabVIEW</a:t>
            </a:r>
            <a:endParaRPr lang="el-GR" dirty="0"/>
          </a:p>
          <a:p>
            <a:r>
              <a:rPr lang="el-GR" dirty="0"/>
              <a:t>Προσομοίωση κλασικών συστημάτων αυτομάτου ελέγχου</a:t>
            </a:r>
          </a:p>
          <a:p>
            <a:r>
              <a:rPr lang="el-GR" dirty="0"/>
              <a:t>Εφαρμογή της μεθόδου αυτόματης ρύθμισης του </a:t>
            </a:r>
            <a:r>
              <a:rPr lang="en-US" dirty="0"/>
              <a:t>PID </a:t>
            </a:r>
            <a:r>
              <a:rPr lang="el-GR" dirty="0"/>
              <a:t>ελεγκτή στα προαναφερθέντα συστήματα</a:t>
            </a:r>
          </a:p>
          <a:p>
            <a:r>
              <a:rPr lang="el-GR" dirty="0"/>
              <a:t>Αξιολόγηση των αποτελεσμάτων της προσομοίωσης και της απόδοσης του ελεγκτή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EDE73-14DF-4D3F-81F8-FECA5A62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8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Μη Γραμμικό)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30176" b="38491"/>
          <a:stretch/>
        </p:blipFill>
        <p:spPr>
          <a:xfrm>
            <a:off x="652461" y="2295525"/>
            <a:ext cx="2932113" cy="1955422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989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  <a:endParaRPr lang="en-US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Αυξανόμενο Πλάτος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Ασταθές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663" b="37121"/>
          <a:stretch/>
        </p:blipFill>
        <p:spPr>
          <a:xfrm>
            <a:off x="3887786" y="2295524"/>
            <a:ext cx="2932113" cy="1955422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  <a:endParaRPr lang="en-US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Μικρό </a:t>
            </a:r>
            <a:r>
              <a:rPr lang="en-US" sz="1600" dirty="0"/>
              <a:t>Overshoot</a:t>
            </a:r>
            <a:endParaRPr lang="el-GR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Μηδενικό </a:t>
            </a:r>
            <a:r>
              <a:rPr lang="en-US" sz="1600" b="0" dirty="0"/>
              <a:t>Stead</a:t>
            </a:r>
            <a:r>
              <a:rPr lang="en-US" sz="1600" dirty="0"/>
              <a:t>y-State Error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22D76A5-BBFB-4A97-B313-B4D6AA284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/>
          <a:lstStyle/>
          <a:p>
            <a:r>
              <a:rPr lang="el-GR" b="1" dirty="0"/>
              <a:t>2</a:t>
            </a:r>
            <a:r>
              <a:rPr lang="el-GR" b="1" baseline="30000" dirty="0"/>
              <a:t>ος</a:t>
            </a:r>
            <a:r>
              <a:rPr lang="el-GR" b="1" dirty="0"/>
              <a:t> Έλεγχος </a:t>
            </a:r>
            <a:r>
              <a:rPr lang="en-US" b="1" dirty="0"/>
              <a:t>PD</a:t>
            </a:r>
            <a:endParaRPr lang="el-GR" b="1" dirty="0"/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8F7729F0-97CD-4C5F-B414-2EBCFFE93CC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7"/>
            <a:ext cx="3227965" cy="195542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Ασταθές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1600" dirty="0"/>
              <a:t>Το σύστημα συμπεριφέρεται απρόβλεπτα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1600" dirty="0"/>
              <a:t>Ακόμα και να σταθεροποιηθεί η συμπεριφορά του παραμένει τυχαία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44339D0-30DE-4658-9AFA-8CF988644CA4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5910EE2-4B54-4AD7-BFF5-D12D880EDF4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-691" r="-155"/>
          <a:stretch/>
        </p:blipFill>
        <p:spPr>
          <a:xfrm>
            <a:off x="7115172" y="2295524"/>
            <a:ext cx="2930525" cy="1955422"/>
          </a:xfr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09A12E31-0D69-42C8-A757-EE876D04E728}"/>
              </a:ext>
            </a:extLst>
          </p:cNvPr>
          <p:cNvSpPr/>
          <p:nvPr/>
        </p:nvSpPr>
        <p:spPr>
          <a:xfrm>
            <a:off x="10488374" y="2698064"/>
            <a:ext cx="702365" cy="1150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03230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F43D-9596-43D6-8B32-6A0CE683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Αλλαγή </a:t>
            </a:r>
            <a:r>
              <a:rPr lang="en-US" dirty="0"/>
              <a:t>Setpoint </a:t>
            </a:r>
            <a:r>
              <a:rPr lang="el-GR" dirty="0"/>
              <a:t>σε </a:t>
            </a:r>
            <a:r>
              <a:rPr lang="el-GR" b="1" dirty="0"/>
              <a:t>Γραμμικό</a:t>
            </a:r>
            <a:r>
              <a:rPr lang="el-GR" dirty="0"/>
              <a:t> και </a:t>
            </a:r>
            <a:r>
              <a:rPr lang="el-GR" b="1" dirty="0"/>
              <a:t>Μη Γραμμικό Σύστημα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EB6FB-E774-4833-955E-9B8F1FA22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582" y="1905000"/>
            <a:ext cx="4396338" cy="576262"/>
          </a:xfrm>
        </p:spPr>
        <p:txBody>
          <a:bodyPr/>
          <a:lstStyle/>
          <a:p>
            <a:pPr algn="ctr"/>
            <a:r>
              <a:rPr lang="el-GR" b="1" dirty="0"/>
              <a:t>Γραμμικό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5B07B9-4C2D-41EA-BEAF-0622341874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071" b="36951"/>
          <a:stretch/>
        </p:blipFill>
        <p:spPr>
          <a:xfrm>
            <a:off x="800684" y="2533014"/>
            <a:ext cx="4698416" cy="37233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7BC6C-BA3D-4A43-AFCB-1D8AFC602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l-GR" b="1" dirty="0"/>
              <a:t>Μη Γραμμικό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AC2C44-5F31-449D-94BB-65D11E0C9D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29648" t="1805" r="-4" b="38169"/>
          <a:stretch/>
        </p:blipFill>
        <p:spPr>
          <a:xfrm>
            <a:off x="5654125" y="2533014"/>
            <a:ext cx="4698416" cy="372332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4F54F-4C60-4510-8047-003D3450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412B04-DD2A-4797-A6CB-BFBE6A5F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Συμπεράσματα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F7A4A3-BE9E-4207-8473-411D1441F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μέθοδος αυτόματης ρύθμισης έλεγξε ικανοποιητικά όλα τα </a:t>
            </a:r>
            <a:r>
              <a:rPr lang="el-GR" b="1" i="1" dirty="0"/>
              <a:t>γραμμικά</a:t>
            </a:r>
            <a:r>
              <a:rPr lang="el-GR" i="1" dirty="0"/>
              <a:t> </a:t>
            </a:r>
            <a:r>
              <a:rPr lang="el-GR" dirty="0"/>
              <a:t>συστήματα</a:t>
            </a:r>
            <a:endParaRPr lang="en-US" dirty="0"/>
          </a:p>
          <a:p>
            <a:r>
              <a:rPr lang="el-GR" dirty="0"/>
              <a:t>Συστήματα που αποτελούν δύσκολα προβλήματα ελέγχου (π.χ. Ανεστραμμένο Εκκρεμές) δεν παρουσιάζουν ιδιαίτερη δυσκολία </a:t>
            </a:r>
          </a:p>
          <a:p>
            <a:r>
              <a:rPr lang="el-GR" dirty="0"/>
              <a:t>Κάποια συστήματα γίνονται ασταθή κατά τη διαδικασία ρύθμισης</a:t>
            </a:r>
          </a:p>
          <a:p>
            <a:r>
              <a:rPr lang="el-GR" dirty="0"/>
              <a:t>Πρόωρη διακοπή της διαδικασίας ρύθμισης δεν επηρεάζει τον έλεγχο</a:t>
            </a:r>
          </a:p>
          <a:p>
            <a:r>
              <a:rPr lang="el-GR" dirty="0"/>
              <a:t>Το </a:t>
            </a:r>
            <a:r>
              <a:rPr lang="el-GR" b="1" i="1" dirty="0"/>
              <a:t>μη γραμμικό </a:t>
            </a:r>
            <a:r>
              <a:rPr lang="el-GR" dirty="0"/>
              <a:t>σύστημα έχει απρόβλεπτη συμπεριφορά, τόσο μετά τη ρύθμιση όσο και σε αλλαγές του </a:t>
            </a:r>
            <a:r>
              <a:rPr lang="en-US" i="1" dirty="0"/>
              <a:t>setpoint</a:t>
            </a:r>
            <a:r>
              <a:rPr lang="el-GR" dirty="0"/>
              <a:t> άρα ο ελεγκτής δεν μπορεί να το ελέγξει ικανοποιητικά</a:t>
            </a:r>
            <a:endParaRPr lang="el-GR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346C7-DE34-4050-B215-D6BCD205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27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E3B056-5480-4BF7-89F1-0008BF0C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045156"/>
            <a:ext cx="9404723" cy="767687"/>
          </a:xfrm>
        </p:spPr>
        <p:txBody>
          <a:bodyPr/>
          <a:lstStyle/>
          <a:p>
            <a:pPr algn="ctr"/>
            <a:r>
              <a:rPr lang="en-US" sz="5000" b="1" dirty="0"/>
              <a:t>PID </a:t>
            </a:r>
            <a:r>
              <a:rPr lang="el-GR" sz="5000" b="1" dirty="0"/>
              <a:t>ΕΛΕΓΚΤΕΣ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E03AE-2961-49A2-8557-43136E11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00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C9E7-7360-47FA-ACA9-67B89880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Αυτόματη ρύθμιση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5F0F-B596-464E-B5E4-042316E0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Αφορά τον αυτόματο υπολογισμό των κερδών του ελεγκτή</a:t>
            </a:r>
          </a:p>
          <a:p>
            <a:r>
              <a:rPr lang="el-GR" dirty="0"/>
              <a:t>Έχει ομοιότητες με τη διαδικασία που ακολουθεί ένας έμπειρος χειριστής για να ρυθμίσει τα κέρδη του ελεγκτή</a:t>
            </a:r>
          </a:p>
          <a:p>
            <a:r>
              <a:rPr lang="el-GR" dirty="0"/>
              <a:t>Περιλαμβάνει τη δημιουργία μιας διαταραχής, τη μέτρηση κάποιων χαρακτηριστικών της διεργασίας και την απόδοση τιμών στα κέρδη</a:t>
            </a:r>
          </a:p>
          <a:p>
            <a:r>
              <a:rPr lang="el-GR" dirty="0"/>
              <a:t>Μπορεί να αυτοματοποιηθεί εύκολα και αξιόπιστα</a:t>
            </a:r>
          </a:p>
          <a:p>
            <a:r>
              <a:rPr lang="el-GR" dirty="0"/>
              <a:t>Υπάρχουν διάφορες τεχνικές αυτόματης ρύθμισης</a:t>
            </a:r>
          </a:p>
          <a:p>
            <a:r>
              <a:rPr lang="el-GR" dirty="0"/>
              <a:t>Στην εργασία αυτή θα ασχοληθούμε με τη μέθοδο </a:t>
            </a:r>
            <a:r>
              <a:rPr lang="en-US" b="1" dirty="0"/>
              <a:t>Relay</a:t>
            </a:r>
            <a:endParaRPr lang="el-G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16D06-E87F-40E9-B329-08ADECC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48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4C03-F490-4EA4-9607-2B4CE63C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(1/3)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B882A-D811-433C-ACBC-0ECD34CD1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l-GR" dirty="0"/>
              <a:t>Αντικαθιστά τον ελεγκτή με ένα μη γραμμικό στοιχείο</a:t>
            </a:r>
          </a:p>
          <a:p>
            <a:r>
              <a:rPr lang="el-GR" dirty="0"/>
              <a:t>Η είσοδος του συστήματος εναλλάσσεται μεταξύ δύο διακριτών τιμών ανάλογα με την τιμή του σφάλματος</a:t>
            </a:r>
          </a:p>
          <a:p>
            <a:r>
              <a:rPr lang="el-GR" dirty="0"/>
              <a:t>Αυτό οδηγεί τα περισσότερα συστήματα να εκτελούν αμείωτες ταλαντώσεις σταθερής περιόδου</a:t>
            </a:r>
          </a:p>
          <a:p>
            <a:r>
              <a:rPr lang="el-GR" dirty="0"/>
              <a:t>Μετρώντας το πλάτος και την περίοδο των ταλαντώσεων υπολογίζονται τα κέρδη των όρων του ελεγκτή</a:t>
            </a:r>
          </a:p>
          <a:p>
            <a:r>
              <a:rPr lang="el-GR" dirty="0"/>
              <a:t>Το πλάτος των ταλαντώσεων μπορεί να οριστεί από τον χειριστή έτσι ώστε να μην ταλαιπωρείται ο εξοπλισμός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85CA-C1F1-499A-8D37-8438B7A6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99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10F-CF82-48F9-A753-29F3FD70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</a:t>
            </a:r>
            <a:r>
              <a:rPr lang="el-GR" dirty="0"/>
              <a:t>(</a:t>
            </a:r>
            <a:r>
              <a:rPr lang="en-US" dirty="0"/>
              <a:t>2/3</a:t>
            </a:r>
            <a:r>
              <a:rPr lang="el-G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9"/>
                <a:ext cx="8946541" cy="2097740"/>
              </a:xfrm>
            </p:spPr>
            <p:txBody>
              <a:bodyPr/>
              <a:lstStyle/>
              <a:p>
                <a:r>
                  <a:rPr lang="el-GR" dirty="0"/>
                  <a:t>Η περίοδος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ισούται με την απόλυτη περίοδο,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l-GR" dirty="0"/>
                  <a:t>, του συστήματος</a:t>
                </a:r>
              </a:p>
              <a:p>
                <a:r>
                  <a:rPr lang="el-GR" dirty="0"/>
                  <a:t>Το πλάτος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συνδέεται με το απόλυτο κέρδος,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l-GR" dirty="0"/>
                  <a:t>με τη σχέση </a:t>
                </a:r>
                <a:br>
                  <a:rPr lang="el-G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𝜋𝛼</m:t>
                        </m:r>
                      </m:den>
                    </m:f>
                  </m:oMath>
                </a14:m>
                <a:endParaRPr lang="el-GR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9"/>
                <a:ext cx="8946541" cy="2097740"/>
              </a:xfrm>
              <a:blipFill>
                <a:blip r:embed="rId2"/>
                <a:stretch>
                  <a:fillRect l="-341" t="-1744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DB8717-351B-410B-8EFB-AD4917AB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89" y="4150659"/>
            <a:ext cx="440116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40BEC-148A-48FA-B451-5A660ED4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150659"/>
            <a:ext cx="462825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6C389D-FEA8-43B2-B78C-B6B321B5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21C839-011D-4475-81BB-E5B3EF011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76" y="4150659"/>
            <a:ext cx="440116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6703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DD87-5B60-4281-9EA9-1C212CE2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(3/3)</a:t>
            </a:r>
            <a:endParaRPr lang="el-GR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BC4110A-3782-4FEE-887A-3532EB86B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Έχοντας μετρήσει το απόλυτο κέρδος και την απόλυτη συχνότητα μπορούν να χρησιμοποιηθούν οι τύποι </a:t>
            </a:r>
            <a:r>
              <a:rPr lang="en-US" b="1" dirty="0"/>
              <a:t>Ziegler – Nichols </a:t>
            </a:r>
            <a:r>
              <a:rPr lang="el-GR" dirty="0"/>
              <a:t>ή </a:t>
            </a:r>
            <a:br>
              <a:rPr lang="en-US" dirty="0"/>
            </a:br>
            <a:r>
              <a:rPr lang="en-US" b="1" dirty="0"/>
              <a:t>Tyreus – Luyben</a:t>
            </a:r>
            <a:r>
              <a:rPr lang="el-GR" b="1" dirty="0"/>
              <a:t> </a:t>
            </a:r>
            <a:r>
              <a:rPr lang="el-GR" dirty="0"/>
              <a:t>για τον υπολογισμό των κερδών του ελεγκτή</a:t>
            </a:r>
            <a:endParaRPr lang="en-US" b="1" dirty="0"/>
          </a:p>
          <a:p>
            <a:r>
              <a:rPr lang="el-GR" dirty="0"/>
              <a:t>Η διαδικασία ρύθμισης μπορεί να ξεκινήσει είτε μετά από εντολή του χειριστή είτε μετά από την εμφάνιση επιμένοντος σφάλματος μόνιμης κατάστασης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8F2F78D-8D40-4131-BA6E-A28CC0CF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26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9DB1-F5B4-4479-930B-2834B63B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 αυτο-ρυθμιζόμενος </a:t>
            </a:r>
            <a:r>
              <a:rPr lang="en-US" dirty="0"/>
              <a:t>PID </a:t>
            </a:r>
            <a:r>
              <a:rPr lang="el-GR" dirty="0"/>
              <a:t>ελεγκτής σε </a:t>
            </a:r>
            <a:r>
              <a:rPr lang="en-US" dirty="0"/>
              <a:t>LabVIEW</a:t>
            </a:r>
            <a:endParaRPr lang="el-GR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96E2A91-3642-402D-9AD4-3875452D80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481117"/>
            <a:ext cx="4395787" cy="335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ED367FA-0039-4E65-8B65-CD186E329A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481117"/>
            <a:ext cx="4395787" cy="335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25D467-8FFB-419E-8C5A-F808D5CB6700}"/>
              </a:ext>
            </a:extLst>
          </p:cNvPr>
          <p:cNvSpPr txBox="1"/>
          <p:nvPr/>
        </p:nvSpPr>
        <p:spPr>
          <a:xfrm>
            <a:off x="1103313" y="1982516"/>
            <a:ext cx="439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Το </a:t>
            </a:r>
            <a:r>
              <a:rPr lang="en-US" dirty="0"/>
              <a:t>Front Panel</a:t>
            </a:r>
            <a:endParaRPr lang="el-G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2EB33-0AEA-4305-B52F-03C957858D54}"/>
              </a:ext>
            </a:extLst>
          </p:cNvPr>
          <p:cNvSpPr txBox="1"/>
          <p:nvPr/>
        </p:nvSpPr>
        <p:spPr>
          <a:xfrm>
            <a:off x="5654675" y="1982516"/>
            <a:ext cx="439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Το </a:t>
            </a:r>
            <a:r>
              <a:rPr lang="en-US" dirty="0"/>
              <a:t>Block Diagram</a:t>
            </a:r>
            <a:endParaRPr lang="el-GR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72401F-E563-49B3-A377-52B474FD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1A94-E2F0-4440-919A-4FAC2B6E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οι </a:t>
            </a:r>
            <a:r>
              <a:rPr lang="en-US" dirty="0"/>
              <a:t>PID </a:t>
            </a:r>
            <a:r>
              <a:rPr lang="el-GR" dirty="0"/>
              <a:t>Ελεγκτές;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60F1A-E1C2-4916-92BD-396EF1DC6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7522" cy="4352364"/>
              </a:xfrm>
            </p:spPr>
            <p:txBody>
              <a:bodyPr>
                <a:normAutofit/>
              </a:bodyPr>
              <a:lstStyle/>
              <a:p>
                <a:r>
                  <a:rPr lang="el-GR" dirty="0"/>
                  <a:t>Ελεγκτές τριών όρων</a:t>
                </a:r>
                <a:r>
                  <a:rPr lang="en-US" dirty="0"/>
                  <a:t> P, I </a:t>
                </a:r>
                <a:r>
                  <a:rPr lang="el-GR" dirty="0"/>
                  <a:t>και </a:t>
                </a:r>
                <a:r>
                  <a:rPr lang="en-US" dirty="0"/>
                  <a:t>D</a:t>
                </a:r>
                <a:r>
                  <a:rPr lang="el-GR" dirty="0"/>
                  <a:t> από τους οποίους παίρνουν και το όνομά τους</a:t>
                </a:r>
              </a:p>
              <a:p>
                <a:r>
                  <a:rPr lang="el-GR" dirty="0"/>
                  <a:t>Χρησιμοποιούνται κατά κόρον σε βιομηχανικές και όχι μόνο διεργασίες</a:t>
                </a:r>
              </a:p>
              <a:p>
                <a:r>
                  <a:rPr lang="el-GR" dirty="0"/>
                  <a:t>Προσφέρουν ικανοποιητικό αλλά τις περισσότερες φορές όχι βέλτιστο έλεγχο</a:t>
                </a:r>
              </a:p>
              <a:p>
                <a:r>
                  <a:rPr lang="el-GR" dirty="0"/>
                  <a:t>Δρουν με βάση το σφάλμα της εξόδου του συστήματος σε σχέση με ένα επιθυμητό σημείο</a:t>
                </a:r>
              </a:p>
              <a:p>
                <a:r>
                  <a:rPr lang="el-GR" b="0" dirty="0"/>
                  <a:t>Μαθηματικός </a:t>
                </a:r>
                <a:r>
                  <a:rPr lang="el-GR" dirty="0"/>
                  <a:t>τ</a:t>
                </a:r>
                <a:r>
                  <a:rPr lang="el-GR" b="0" dirty="0"/>
                  <a:t>ύπος</a:t>
                </a:r>
                <a:br>
                  <a:rPr lang="el-GR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endParaRPr lang="el-G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60F1A-E1C2-4916-92BD-396EF1DC6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7522" cy="4352364"/>
              </a:xfrm>
              <a:blipFill>
                <a:blip r:embed="rId2"/>
                <a:stretch>
                  <a:fillRect l="-341" t="-84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45235-066D-4402-ADAF-B1C314D6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64BD-0131-4B55-AF64-C6D78F94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Ρύθμιση των </a:t>
            </a:r>
            <a:r>
              <a:rPr lang="en-US" dirty="0"/>
              <a:t>PID </a:t>
            </a:r>
            <a:r>
              <a:rPr lang="el-GR" dirty="0"/>
              <a:t>Ελεγκτών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53F20E-79F7-49C0-ADAC-D0545730C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4195481"/>
              </a:xfrm>
            </p:spPr>
            <p:txBody>
              <a:bodyPr/>
              <a:lstStyle/>
              <a:p>
                <a:r>
                  <a:rPr lang="el-GR" dirty="0"/>
                  <a:t>Αφορά τον καθορισμό των κερδών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l-GR" dirty="0"/>
                  <a:t>κάθε όρου του ελεγκτή</a:t>
                </a:r>
              </a:p>
              <a:p>
                <a:r>
                  <a:rPr lang="el-GR" dirty="0"/>
                  <a:t>Κάθε όρος έχει πλεονεκτήματα και μειονεκτήματα που έρχονται σε αντιπαράθεση με τα πλεονεκτήματα και μειονεκτήματα των άλλων δύο όρων</a:t>
                </a:r>
              </a:p>
              <a:p>
                <a:r>
                  <a:rPr lang="el-GR" dirty="0"/>
                  <a:t>Συνεπώς η χειροκίνητη ρύθμιση τους απαιτεί εμπειρία και πολλές προσπάθειες από τον χειριστή για την επίτευξη του επιθυμητού αποτελέσματος</a:t>
                </a:r>
              </a:p>
              <a:p>
                <a:r>
                  <a:rPr lang="el-GR" dirty="0"/>
                  <a:t>Κάποιες φορές πρέπει να γίνονται παραχωρήσεις στις απαιτήσεις ελέγχου για την επίτευξη καλύτερου συνολικού αποτελέσματος</a:t>
                </a:r>
                <a:endParaRPr lang="en-US" dirty="0"/>
              </a:p>
              <a:p>
                <a:r>
                  <a:rPr lang="el-GR" dirty="0"/>
                  <a:t>Οι παραδοσιακές μέθοδοι ρύθμισης αναγκάζουν το σύστημα να λειτουργεί στα όριά του και μπορεί να οδηγήσουν σε φθορές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53F20E-79F7-49C0-ADAC-D0545730C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4195481"/>
              </a:xfrm>
              <a:blipFill>
                <a:blip r:embed="rId2"/>
                <a:stretch>
                  <a:fillRect l="-341" t="-101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3DF60-8D3D-4D98-9464-48C378E6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1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C9E7-7360-47FA-ACA9-67B89880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Αυτόματη ρύθμιση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5F0F-B596-464E-B5E4-042316E0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l-GR" dirty="0"/>
              <a:t>Αφορά τον αυτόματο υπολογισμό των κερδών του ελεγκτή</a:t>
            </a:r>
          </a:p>
          <a:p>
            <a:r>
              <a:rPr lang="el-GR" dirty="0"/>
              <a:t>Έχει ομοιότητες με τη διαδικασία που ακολουθεί ένας έμπειρος χειριστής για να ρυθμίσει τα κέρδη του ελεγκτή</a:t>
            </a:r>
          </a:p>
          <a:p>
            <a:pPr marL="0" indent="0">
              <a:buNone/>
            </a:pPr>
            <a:br>
              <a:rPr lang="el-GR" dirty="0"/>
            </a:br>
            <a:br>
              <a:rPr lang="el-GR" dirty="0"/>
            </a:br>
            <a:br>
              <a:rPr lang="el-GR" dirty="0"/>
            </a:br>
            <a:br>
              <a:rPr lang="el-GR" dirty="0"/>
            </a:br>
            <a:br>
              <a:rPr lang="el-GR" dirty="0"/>
            </a:br>
            <a:br>
              <a:rPr lang="el-GR" dirty="0"/>
            </a:b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16D06-E87F-40E9-B329-08ADECC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5058513-0AB9-4501-BBAE-8708F0391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528403"/>
              </p:ext>
            </p:extLst>
          </p:nvPr>
        </p:nvGraphicFramePr>
        <p:xfrm>
          <a:off x="1284472" y="3167270"/>
          <a:ext cx="8128000" cy="14829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CB2A04-AAEC-4500-852B-0EAFF221D434}"/>
              </a:ext>
            </a:extLst>
          </p:cNvPr>
          <p:cNvSpPr txBox="1"/>
          <p:nvPr/>
        </p:nvSpPr>
        <p:spPr>
          <a:xfrm>
            <a:off x="1103312" y="4849862"/>
            <a:ext cx="8946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US" sz="2000" dirty="0"/>
              <a:t> </a:t>
            </a:r>
            <a:r>
              <a:rPr lang="el-GR" sz="2000" dirty="0"/>
              <a:t>Η μέθοδος που θα ασχοληθούμε ονομάζεται </a:t>
            </a:r>
            <a:r>
              <a:rPr lang="en-US" sz="2000" b="1" dirty="0"/>
              <a:t>Relay</a:t>
            </a:r>
            <a:endParaRPr lang="el-GR" sz="2000" b="1" dirty="0"/>
          </a:p>
        </p:txBody>
      </p:sp>
    </p:spTree>
    <p:extLst>
      <p:ext uri="{BB962C8B-B14F-4D97-AF65-F5344CB8AC3E}">
        <p14:creationId xmlns:p14="http://schemas.microsoft.com/office/powerpoint/2010/main" val="37966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4C03-F490-4EA4-9607-2B4CE63C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(1/2)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B882A-D811-433C-ACBC-0ECD34CD1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l-GR" dirty="0"/>
              <a:t>Αντικαθιστά τον ελεγκτή με ένα μη γραμμικό στοιχείο</a:t>
            </a:r>
          </a:p>
          <a:p>
            <a:r>
              <a:rPr lang="el-GR" dirty="0"/>
              <a:t>Η είσοδος του συστήματος εναλλάσσεται μεταξύ δύο διακριτών τιμών ανάλογα με την τιμή του σφάλματος</a:t>
            </a:r>
          </a:p>
          <a:p>
            <a:r>
              <a:rPr lang="el-GR" dirty="0"/>
              <a:t>Αυτό οδηγεί τα περισσότερα συστήματα να εκτελούν αμείωτες ταλαντώσεις σταθερής περιόδου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85CA-C1F1-499A-8D37-8438B7A6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B5CBD-016B-41E6-8D28-9F750D4C9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150659"/>
            <a:ext cx="462825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C86EC-B040-4DB4-8226-9DBFF26E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89" y="4150659"/>
            <a:ext cx="440116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010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10F-CF82-48F9-A753-29F3FD70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</a:t>
            </a:r>
            <a:r>
              <a:rPr lang="el-GR" dirty="0"/>
              <a:t>(</a:t>
            </a:r>
            <a:r>
              <a:rPr lang="en-US" dirty="0"/>
              <a:t>2/2</a:t>
            </a:r>
            <a:r>
              <a:rPr lang="el-G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4352363"/>
              </a:xfrm>
            </p:spPr>
            <p:txBody>
              <a:bodyPr/>
              <a:lstStyle/>
              <a:p>
                <a:r>
                  <a:rPr lang="el-GR" dirty="0"/>
                  <a:t>Η περίοδος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ισούται με την απόλυτη περίοδο,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l-GR" dirty="0"/>
                  <a:t>, του συστήματος</a:t>
                </a:r>
              </a:p>
              <a:p>
                <a:r>
                  <a:rPr lang="el-GR" dirty="0"/>
                  <a:t>Το πλάτος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συνδέεται με το απόλυτο κέρδος,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l-GR" dirty="0"/>
                  <a:t>με τη σχέση </a:t>
                </a:r>
                <a:br>
                  <a:rPr lang="el-G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𝜋𝛼</m:t>
                        </m:r>
                      </m:den>
                    </m:f>
                  </m:oMath>
                </a14:m>
                <a:endParaRPr lang="el-GR" dirty="0"/>
              </a:p>
              <a:p>
                <a:r>
                  <a:rPr lang="el-GR" dirty="0"/>
                  <a:t>Έχοντας μετρήσει το απόλυτο κέρδος και την απόλυτη συχνότητα μπορούν να χρησιμοποιηθούν οι τύποι </a:t>
                </a:r>
                <a:r>
                  <a:rPr lang="en-US" b="1" dirty="0"/>
                  <a:t>Ziegler – Nichols </a:t>
                </a:r>
                <a:r>
                  <a:rPr lang="el-GR" dirty="0"/>
                  <a:t>ή </a:t>
                </a:r>
                <a:br>
                  <a:rPr lang="en-US" dirty="0"/>
                </a:br>
                <a:r>
                  <a:rPr lang="en-US" b="1" dirty="0" err="1"/>
                  <a:t>Tyreus</a:t>
                </a:r>
                <a:r>
                  <a:rPr lang="en-US" b="1" dirty="0"/>
                  <a:t> – </a:t>
                </a:r>
                <a:r>
                  <a:rPr lang="en-US" b="1" dirty="0" err="1"/>
                  <a:t>Luyben</a:t>
                </a:r>
                <a:r>
                  <a:rPr lang="el-GR" b="1" dirty="0"/>
                  <a:t> </a:t>
                </a:r>
                <a:r>
                  <a:rPr lang="el-GR" dirty="0"/>
                  <a:t>για τον υπολογισμό των κερδών του ελεγκτή</a:t>
                </a:r>
                <a:endParaRPr lang="en-US" b="1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4352363"/>
              </a:xfrm>
              <a:blipFill>
                <a:blip r:embed="rId2"/>
                <a:stretch>
                  <a:fillRect l="-341" t="-840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6C389D-FEA8-43B2-B78C-B6B321B5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9DB1-F5B4-4479-930B-2834B63B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 αυτο-ρυθμιζόμενος </a:t>
            </a:r>
            <a:r>
              <a:rPr lang="en-US" dirty="0"/>
              <a:t>PID </a:t>
            </a:r>
            <a:r>
              <a:rPr lang="el-GR" dirty="0"/>
              <a:t>ελεγκτής σε </a:t>
            </a:r>
            <a:r>
              <a:rPr lang="en-US" dirty="0"/>
              <a:t>LabVIEW</a:t>
            </a:r>
            <a:endParaRPr lang="el-GR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72401F-E563-49B3-A377-52B474FD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5A8D4F-FD7B-44F6-9822-DBB8A56AD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940" y="2052638"/>
            <a:ext cx="5497895" cy="4195762"/>
          </a:xfrm>
        </p:spPr>
      </p:pic>
    </p:spTree>
    <p:extLst>
      <p:ext uri="{BB962C8B-B14F-4D97-AF65-F5344CB8AC3E}">
        <p14:creationId xmlns:p14="http://schemas.microsoft.com/office/powerpoint/2010/main" val="2408569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1011</TotalTime>
  <Words>1197</Words>
  <Application>Microsoft Office PowerPoint</Application>
  <PresentationFormat>Widescreen</PresentationFormat>
  <Paragraphs>257</Paragraphs>
  <Slides>38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Wingdings</vt:lpstr>
      <vt:lpstr>Wingdings 3</vt:lpstr>
      <vt:lpstr>Ion</vt:lpstr>
      <vt:lpstr>ΥΛΟΠΟΙΗΣΗ ΑΥΤΟ-ΡΥΘΜΙΖΟΜΕΝΩΝ PID ΕΛΕΓΚΤΩΝ ΣΕ LABVIEW</vt:lpstr>
      <vt:lpstr>Περιεχόμενα</vt:lpstr>
      <vt:lpstr>Σκοπός της εργασίας</vt:lpstr>
      <vt:lpstr>Τι είναι οι PID Ελεγκτές;</vt:lpstr>
      <vt:lpstr>Ρύθμιση των PID Ελεγκτών</vt:lpstr>
      <vt:lpstr>Αυτόματη ρύθμιση</vt:lpstr>
      <vt:lpstr>Μέθοδος Relay (1/2)</vt:lpstr>
      <vt:lpstr>Μέθοδος Relay (2/2)</vt:lpstr>
      <vt:lpstr>Ο αυτο-ρυθμιζόμενος PID ελεγκτής σε LabVIEW</vt:lpstr>
      <vt:lpstr>Προσομοιώσεις</vt:lpstr>
      <vt:lpstr>Προσομοίωση συστήματος Μάζας – Ελατηρίου – Αποσβεστήρα</vt:lpstr>
      <vt:lpstr>Διαδικασία αυτόματης ρύθμισης Μάζας – Ελατηρίου – Αποσβεστήρα</vt:lpstr>
      <vt:lpstr>Έλεγχος συστήματος Μάζας – Ελατηρίου – Αποσβεστήρα</vt:lpstr>
      <vt:lpstr>Προσομοίωση συστήματος DC Κινητήρα</vt:lpstr>
      <vt:lpstr>Διαδικασία αυτόματης ρύθμισης DC Κινητήρα</vt:lpstr>
      <vt:lpstr>Έλεγχος συστήματος DC Κινητήρα</vt:lpstr>
      <vt:lpstr>Προσομοίωση συστήματος Αυτομάτου Ελέγχου Ταχύτητας</vt:lpstr>
      <vt:lpstr>Διαδικασία αυτόματης ρύθμισης Αυτομάτου Ελέγχου Ταχύτητας</vt:lpstr>
      <vt:lpstr>Προσομοίωση συστήματος Ανεστραμμένου Εκκρεμούς</vt:lpstr>
      <vt:lpstr>Διαδικασία αυτόματης ρύθμισης Ανεστραμμένου Εκκρεμούς</vt:lpstr>
      <vt:lpstr>Έλεγχος συστήματος Ανεστραμμένου Εκκρεμούς</vt:lpstr>
      <vt:lpstr>Προσομοίωση συστήματος Αεροσκάφους</vt:lpstr>
      <vt:lpstr>Διαδικασία αυτόματης ρύθμισης Αεροσκάφους</vt:lpstr>
      <vt:lpstr>Έλεγχος συστήματος Αεροσκάφους</vt:lpstr>
      <vt:lpstr>Προσομοίωση συστήματος Δοκού &amp; Μπάλας (Γραμμικό)</vt:lpstr>
      <vt:lpstr>Διαδικασία αυτόματης ρύθμισης Δοκού &amp; Μπάλας (Γραμμικό)</vt:lpstr>
      <vt:lpstr>Έλεγχος συστήματος Δοκού &amp; Μπάλας (Γραμμικό)</vt:lpstr>
      <vt:lpstr>Προσομοίωση συστήματος Δοκού &amp; Μπάλας (Μη Γραμμικό)</vt:lpstr>
      <vt:lpstr>Διαδικασία αυτόματης ρύθμισης Δοκού &amp; Μπάλας (Μη Γραμμικό)</vt:lpstr>
      <vt:lpstr>Έλεγχος συστήματος Δοκού &amp; Μπάλας (Μη Γραμμικό)</vt:lpstr>
      <vt:lpstr>Αλλαγή Setpoint σε Γραμμικό και Μη Γραμμικό Σύστημα</vt:lpstr>
      <vt:lpstr>Συμπεράσματα</vt:lpstr>
      <vt:lpstr>PID ΕΛΕΓΚΤΕΣ</vt:lpstr>
      <vt:lpstr>Αυτόματη ρύθμιση</vt:lpstr>
      <vt:lpstr>Μέθοδος Relay (1/3)</vt:lpstr>
      <vt:lpstr>Μέθοδος Relay (2/3)</vt:lpstr>
      <vt:lpstr>Μέθοδος Relay (3/3)</vt:lpstr>
      <vt:lpstr>Ο αυτο-ρυθμιζόμενος PID ελεγκτής σε LabVIEW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Υλοποίηση αυτο-ρυθμιζόμενων PID ελεγκτών σε LabVIEW</dc:title>
  <dc:creator>Μιχάλης Τριανταφύλλης</dc:creator>
  <cp:lastModifiedBy>Μιχάλης Τριανταφύλλης</cp:lastModifiedBy>
  <cp:revision>101</cp:revision>
  <dcterms:created xsi:type="dcterms:W3CDTF">2018-01-30T11:14:58Z</dcterms:created>
  <dcterms:modified xsi:type="dcterms:W3CDTF">2018-02-02T18:35:29Z</dcterms:modified>
</cp:coreProperties>
</file>